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75" r:id="rId6"/>
    <p:sldId id="262" r:id="rId7"/>
    <p:sldId id="264" r:id="rId8"/>
    <p:sldId id="259" r:id="rId9"/>
    <p:sldId id="265" r:id="rId10"/>
    <p:sldId id="274" r:id="rId11"/>
    <p:sldId id="266" r:id="rId12"/>
    <p:sldId id="276" r:id="rId13"/>
    <p:sldId id="267" r:id="rId14"/>
    <p:sldId id="268" r:id="rId15"/>
    <p:sldId id="269" r:id="rId16"/>
    <p:sldId id="270" r:id="rId1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rs Shaw" initials="MS" lastIdx="2" clrIdx="0">
    <p:extLst>
      <p:ext uri="{19B8F6BF-5375-455C-9EA6-DF929625EA0E}">
        <p15:presenceInfo xmlns:p15="http://schemas.microsoft.com/office/powerpoint/2012/main" userId="S-1-5-21-867711341-1955764498-372980564-21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01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05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866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65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520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18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926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63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83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42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50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CE00B-6F24-4BE0-9891-C983AADDC066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 Thomas’ CE Primary School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Learning and Growing in the sight of 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2825578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u="sng" dirty="0"/>
              <a:t>Welcome to Year Three</a:t>
            </a:r>
          </a:p>
        </p:txBody>
      </p:sp>
    </p:spTree>
    <p:extLst>
      <p:ext uri="{BB962C8B-B14F-4D97-AF65-F5344CB8AC3E}">
        <p14:creationId xmlns:p14="http://schemas.microsoft.com/office/powerpoint/2010/main" val="1932342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 Thomas’ CE Primary School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Learning and Growing in the sight of 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146180" y="640521"/>
            <a:ext cx="120458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/>
              <a:t>Please ensure your child has the correct kit:</a:t>
            </a:r>
          </a:p>
          <a:p>
            <a:r>
              <a:rPr lang="en-GB" sz="3600" dirty="0"/>
              <a:t>Navy blue shorts</a:t>
            </a:r>
          </a:p>
          <a:p>
            <a:r>
              <a:rPr lang="en-GB" sz="3600" dirty="0"/>
              <a:t>Navy blue jogging pants</a:t>
            </a:r>
          </a:p>
          <a:p>
            <a:r>
              <a:rPr lang="en-GB" sz="3600" dirty="0"/>
              <a:t>White t-shirt</a:t>
            </a:r>
          </a:p>
          <a:p>
            <a:r>
              <a:rPr lang="en-GB" sz="3600" dirty="0"/>
              <a:t>Navy blue sweatshirt or jumper- </a:t>
            </a:r>
            <a:r>
              <a:rPr lang="en-GB" sz="3600" b="1" u="sng" dirty="0"/>
              <a:t>no hoods or logos</a:t>
            </a:r>
            <a:endParaRPr lang="en-GB" sz="3600" dirty="0"/>
          </a:p>
          <a:p>
            <a:r>
              <a:rPr lang="en-GB" sz="3600" dirty="0"/>
              <a:t>Trainers </a:t>
            </a:r>
          </a:p>
          <a:p>
            <a:r>
              <a:rPr lang="en-GB" sz="3600" dirty="0"/>
              <a:t>Waterproof coat</a:t>
            </a:r>
          </a:p>
          <a:p>
            <a:endParaRPr lang="en-GB" sz="3600" dirty="0"/>
          </a:p>
          <a:p>
            <a:r>
              <a:rPr lang="en-GB" sz="3600" dirty="0"/>
              <a:t>In winter please ensure that your child is kitted out accordingly.</a:t>
            </a:r>
          </a:p>
        </p:txBody>
      </p:sp>
    </p:spTree>
    <p:extLst>
      <p:ext uri="{BB962C8B-B14F-4D97-AF65-F5344CB8AC3E}">
        <p14:creationId xmlns:p14="http://schemas.microsoft.com/office/powerpoint/2010/main" val="4280277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 Thomas’ CE Primary School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Learning and Growing in the sight of 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90195" y="385808"/>
            <a:ext cx="119699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Communication:</a:t>
            </a:r>
          </a:p>
          <a:p>
            <a:endParaRPr lang="en-GB" sz="3600" b="1" dirty="0"/>
          </a:p>
          <a:p>
            <a:r>
              <a:rPr lang="en-GB" sz="3600" dirty="0"/>
              <a:t>Information from your class teachers will be sent home Class Dojo, letter of email.</a:t>
            </a:r>
          </a:p>
          <a:p>
            <a:endParaRPr lang="en-GB" sz="3600" dirty="0"/>
          </a:p>
          <a:p>
            <a:r>
              <a:rPr lang="en-GB" sz="3600" dirty="0"/>
              <a:t>If you want to speak to your child’s Class Teacher personally or need to discuss a matter at length then please phone school or Dojo the class teacher to arrange an appointment. </a:t>
            </a:r>
            <a:br>
              <a:rPr lang="en-GB" sz="3600" b="1" dirty="0"/>
            </a:b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943905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 Thomas’ CE Primary School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Learning and Growing in the sight of 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90195" y="385808"/>
            <a:ext cx="119699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General:</a:t>
            </a:r>
          </a:p>
          <a:p>
            <a:endParaRPr lang="en-GB" sz="3600" b="1" dirty="0"/>
          </a:p>
          <a:p>
            <a:r>
              <a:rPr lang="en-GB" sz="3600" dirty="0"/>
              <a:t>Water Bottles need to be in school, labelled.</a:t>
            </a:r>
          </a:p>
          <a:p>
            <a:endParaRPr lang="en-GB" sz="3600" dirty="0"/>
          </a:p>
          <a:p>
            <a:r>
              <a:rPr lang="en-US" sz="3600" dirty="0"/>
              <a:t>School bags need to be large enough for an A4 piece of paper, school book-bags are ideal.  Lockers are not big enough for PE kits and large rucksacks.</a:t>
            </a:r>
          </a:p>
          <a:p>
            <a:endParaRPr lang="en-GB" sz="3600" dirty="0"/>
          </a:p>
          <a:p>
            <a:r>
              <a:rPr lang="en-GB" sz="3600" dirty="0"/>
              <a:t>We are a healthy and nut free school.</a:t>
            </a:r>
            <a:br>
              <a:rPr lang="en-GB" sz="3600" b="1" dirty="0"/>
            </a:b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316339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 Thomas’ CE Primary School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Learning and Growing in the sight of 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107175" y="453081"/>
            <a:ext cx="1202715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b="1" dirty="0"/>
              <a:t>Class Dojo:</a:t>
            </a:r>
            <a:endParaRPr lang="en-GB" sz="4400" b="1" dirty="0">
              <a:latin typeface="Comic Sans MS" panose="030F0702030302020204" pitchFamily="66" charset="0"/>
            </a:endParaRPr>
          </a:p>
          <a:p>
            <a:r>
              <a:rPr lang="en-GB" sz="3600" dirty="0"/>
              <a:t>To be used as a reward for children’s good behaviour.</a:t>
            </a:r>
          </a:p>
          <a:p>
            <a:r>
              <a:rPr lang="en-GB" sz="3600" dirty="0"/>
              <a:t>Can be used to message class teacher with queries/ questions.</a:t>
            </a:r>
          </a:p>
          <a:p>
            <a:endParaRPr lang="en-GB" sz="3600" dirty="0"/>
          </a:p>
          <a:p>
            <a:r>
              <a:rPr lang="en-GB" sz="3600" dirty="0"/>
              <a:t>Also…</a:t>
            </a:r>
          </a:p>
          <a:p>
            <a:r>
              <a:rPr lang="en-GB" sz="3600" dirty="0"/>
              <a:t>We follow the St Thomas’ Way whereby all staff can reward the children (in and out of the classroom) with a special token.</a:t>
            </a:r>
          </a:p>
          <a:p>
            <a:br>
              <a:rPr lang="en-GB" sz="4400" b="1" dirty="0"/>
            </a:b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051334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 Thomas’ CE Primary School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Learning and Growing in the sight of 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71535" y="523601"/>
            <a:ext cx="119886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b="1"/>
              <a:t>Year 3 </a:t>
            </a:r>
            <a:r>
              <a:rPr lang="en-GB" sz="4400" b="1" dirty="0"/>
              <a:t>Events – book the date:</a:t>
            </a:r>
            <a:br>
              <a:rPr lang="en-GB" sz="4400" b="1" u="sng" dirty="0"/>
            </a:br>
            <a:endParaRPr lang="en-GB" sz="4400" b="1" u="sng" dirty="0"/>
          </a:p>
          <a:p>
            <a:r>
              <a:rPr lang="en-GB" sz="4400" b="1" dirty="0"/>
              <a:t>Stone Age Day– </a:t>
            </a:r>
            <a:r>
              <a:rPr lang="en-GB" sz="4400" dirty="0"/>
              <a:t>Autumn 2, Monday 3</a:t>
            </a:r>
            <a:r>
              <a:rPr lang="en-GB" sz="4400" baseline="30000" dirty="0"/>
              <a:t>rd</a:t>
            </a:r>
            <a:r>
              <a:rPr lang="en-GB" sz="4400" dirty="0"/>
              <a:t> November</a:t>
            </a:r>
          </a:p>
          <a:p>
            <a:r>
              <a:rPr lang="en-GB" sz="4400" b="1" dirty="0"/>
              <a:t>Egyptian Day – </a:t>
            </a:r>
            <a:r>
              <a:rPr lang="en-GB" sz="4400" dirty="0"/>
              <a:t>Spring 1, Monday 5</a:t>
            </a:r>
            <a:r>
              <a:rPr lang="en-GB" sz="4400" baseline="30000" dirty="0"/>
              <a:t>th</a:t>
            </a:r>
            <a:r>
              <a:rPr lang="en-GB" sz="4400" dirty="0"/>
              <a:t> January</a:t>
            </a:r>
          </a:p>
          <a:p>
            <a:r>
              <a:rPr lang="en-GB" sz="4400" b="1" dirty="0"/>
              <a:t>Easter Service – </a:t>
            </a:r>
            <a:r>
              <a:rPr lang="en-GB" sz="4400" dirty="0"/>
              <a:t>Monday 23</a:t>
            </a:r>
            <a:r>
              <a:rPr lang="en-GB" sz="4400" baseline="30000" dirty="0"/>
              <a:t>rd</a:t>
            </a:r>
            <a:r>
              <a:rPr lang="en-GB" sz="4400" dirty="0"/>
              <a:t> March</a:t>
            </a:r>
          </a:p>
          <a:p>
            <a:r>
              <a:rPr lang="en-GB" sz="4400" b="1" dirty="0"/>
              <a:t>Visit the </a:t>
            </a:r>
            <a:r>
              <a:rPr lang="en-GB" sz="4400" b="1" dirty="0" err="1"/>
              <a:t>HatWorks</a:t>
            </a:r>
            <a:r>
              <a:rPr lang="en-GB" sz="4400" dirty="0"/>
              <a:t>– Summer 1</a:t>
            </a:r>
          </a:p>
          <a:p>
            <a:br>
              <a:rPr lang="en-GB" sz="2400" dirty="0"/>
            </a:br>
            <a:endParaRPr lang="en-GB" sz="2400" dirty="0"/>
          </a:p>
          <a:p>
            <a:pPr algn="ctr"/>
            <a:r>
              <a:rPr lang="en-GB" sz="2400" dirty="0"/>
              <a:t>Please check the School Weekly Bulletin newsletter for information about School events.</a:t>
            </a:r>
          </a:p>
        </p:txBody>
      </p:sp>
    </p:spTree>
    <p:extLst>
      <p:ext uri="{BB962C8B-B14F-4D97-AF65-F5344CB8AC3E}">
        <p14:creationId xmlns:p14="http://schemas.microsoft.com/office/powerpoint/2010/main" val="1958337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 Thomas’ CE Primary School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Learning and Growing in the sight of 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716692"/>
            <a:ext cx="1219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/>
              <a:t>Holidays:</a:t>
            </a:r>
          </a:p>
          <a:p>
            <a:endParaRPr lang="en-GB" sz="4000" b="1" dirty="0"/>
          </a:p>
          <a:p>
            <a:r>
              <a:rPr lang="en-GB" sz="4000" dirty="0"/>
              <a:t>If you would like to request time off for your child during term time, you must seek permission from Ms Loynes. </a:t>
            </a:r>
            <a:br>
              <a:rPr lang="en-GB" sz="4000" dirty="0"/>
            </a:br>
            <a:r>
              <a:rPr lang="en-GB" sz="4000" dirty="0"/>
              <a:t>Request forms can be found in the office. </a:t>
            </a:r>
          </a:p>
        </p:txBody>
      </p:sp>
    </p:spTree>
    <p:extLst>
      <p:ext uri="{BB962C8B-B14F-4D97-AF65-F5344CB8AC3E}">
        <p14:creationId xmlns:p14="http://schemas.microsoft.com/office/powerpoint/2010/main" val="1697616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 Thomas’ CE Primary School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Learning and Growing in the sight of 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-80969" y="1724398"/>
            <a:ext cx="1214116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dirty="0"/>
              <a:t>We look forward to a wonderful year with your children. </a:t>
            </a:r>
            <a:endParaRPr lang="en-GB" sz="4000" b="1" dirty="0"/>
          </a:p>
          <a:p>
            <a:pPr algn="ctr"/>
            <a:r>
              <a:rPr lang="en-GB" sz="4000" b="1" dirty="0"/>
              <a:t>Thank you for coming.  </a:t>
            </a:r>
          </a:p>
          <a:p>
            <a:pPr algn="ctr"/>
            <a:endParaRPr lang="en-GB" sz="4000" b="1" dirty="0"/>
          </a:p>
          <a:p>
            <a:pPr algn="ctr"/>
            <a:r>
              <a:rPr lang="en-GB" sz="4000" b="1" dirty="0"/>
              <a:t>Are there any questions we can answer?</a:t>
            </a:r>
            <a:br>
              <a:rPr lang="en-GB" sz="4000" b="1" dirty="0"/>
            </a:b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771891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 Thomas’ CE Primary School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Learning and Growing in the sight of God</a:t>
            </a:r>
          </a:p>
        </p:txBody>
      </p:sp>
      <p:sp>
        <p:nvSpPr>
          <p:cNvPr id="5" name="Rectangle 4"/>
          <p:cNvSpPr/>
          <p:nvPr/>
        </p:nvSpPr>
        <p:spPr>
          <a:xfrm>
            <a:off x="4382614" y="949003"/>
            <a:ext cx="342677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b="1" dirty="0"/>
              <a:t>Welcome!</a:t>
            </a:r>
            <a:endParaRPr lang="en-GB" sz="6000" dirty="0"/>
          </a:p>
        </p:txBody>
      </p:sp>
      <p:sp>
        <p:nvSpPr>
          <p:cNvPr id="7" name="Rectangle 6"/>
          <p:cNvSpPr/>
          <p:nvPr/>
        </p:nvSpPr>
        <p:spPr>
          <a:xfrm>
            <a:off x="0" y="2690336"/>
            <a:ext cx="1219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We aim to answer any questions that you may have about our daily timetable and the Year Three curriculum.</a:t>
            </a:r>
          </a:p>
          <a:p>
            <a:br>
              <a:rPr lang="en-GB" sz="3200" dirty="0"/>
            </a:br>
            <a:r>
              <a:rPr lang="en-GB" sz="3200" dirty="0"/>
              <a:t>Year 3 teachers:</a:t>
            </a:r>
          </a:p>
          <a:p>
            <a:r>
              <a:rPr lang="en-GB" sz="3200" dirty="0"/>
              <a:t>Mrs Shaw, Mr Powell and Miss Watts</a:t>
            </a:r>
          </a:p>
          <a:p>
            <a:r>
              <a:rPr lang="en-GB" sz="3200" dirty="0"/>
              <a:t>Year 4 TAs:</a:t>
            </a:r>
          </a:p>
          <a:p>
            <a:r>
              <a:rPr lang="en-GB" sz="3200" dirty="0"/>
              <a:t>Mrs Solway(Y3VS + Y3HW) and Mrs Potts (Y3MP)</a:t>
            </a:r>
          </a:p>
        </p:txBody>
      </p:sp>
    </p:spTree>
    <p:extLst>
      <p:ext uri="{BB962C8B-B14F-4D97-AF65-F5344CB8AC3E}">
        <p14:creationId xmlns:p14="http://schemas.microsoft.com/office/powerpoint/2010/main" val="3709408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 Thomas’ CE Primary School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Learning and Growing in the sight of God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1A8C95-9903-4D41-BFE0-7AF2406F2E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3515" y="385808"/>
            <a:ext cx="8831765" cy="605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219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 Thomas’ CE Primary School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Learning and Growing in the sight of 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708118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/>
              <a:t>Homework:</a:t>
            </a:r>
          </a:p>
          <a:p>
            <a:r>
              <a:rPr lang="en-GB" sz="2400" dirty="0"/>
              <a:t>Set on Fridays, to be returned/completed on Wednesdays.</a:t>
            </a:r>
          </a:p>
          <a:p>
            <a:endParaRPr lang="en-GB" sz="2400" dirty="0"/>
          </a:p>
          <a:p>
            <a:br>
              <a:rPr lang="en-GB" sz="2400" b="1" dirty="0">
                <a:latin typeface="Comic Sans MS" panose="030F0702030302020204" pitchFamily="66" charset="0"/>
              </a:rPr>
            </a:br>
            <a:endParaRPr lang="en-GB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583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 Thomas’ CE Primary School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Learning and Growing in the sight of 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708118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Times Tables</a:t>
            </a:r>
          </a:p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Year 2: x2, x5, x10</a:t>
            </a:r>
          </a:p>
          <a:p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Year 3: x3, x4, x8</a:t>
            </a: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Year 4: the rest up to x12</a:t>
            </a:r>
            <a:b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401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 Thomas’ CE Primary School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Learning and Growing in the sight of 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-1" y="385808"/>
            <a:ext cx="1206019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Reading:</a:t>
            </a:r>
          </a:p>
          <a:p>
            <a:r>
              <a:rPr lang="en-GB" sz="2800" dirty="0"/>
              <a:t>It is essential that children bring their reading books to school each day.</a:t>
            </a:r>
          </a:p>
          <a:p>
            <a:r>
              <a:rPr lang="en-GB" sz="2800" dirty="0"/>
              <a:t>The Class Teacher/ Mrs Solway/Mrs Potts will listen to your child read weekly.</a:t>
            </a:r>
          </a:p>
          <a:p>
            <a:endParaRPr lang="en-GB" sz="2800" dirty="0"/>
          </a:p>
          <a:p>
            <a:r>
              <a:rPr lang="en-GB" sz="2800" dirty="0"/>
              <a:t>Guided reading will be a daily taught session.</a:t>
            </a:r>
          </a:p>
          <a:p>
            <a:endParaRPr lang="en-GB" sz="2800" dirty="0"/>
          </a:p>
          <a:p>
            <a:r>
              <a:rPr lang="en-GB" sz="2800" dirty="0"/>
              <a:t>Children will be given a new band book once a week – please sign when you hear your child read.</a:t>
            </a:r>
          </a:p>
          <a:p>
            <a:endParaRPr lang="en-GB" sz="2800" dirty="0"/>
          </a:p>
          <a:p>
            <a:r>
              <a:rPr lang="en-GB" sz="2800" dirty="0"/>
              <a:t>Children will also have a library book – the children can access the school library twice a week.</a:t>
            </a:r>
          </a:p>
          <a:p>
            <a:endParaRPr lang="en-GB" sz="2800" dirty="0"/>
          </a:p>
          <a:p>
            <a:r>
              <a:rPr lang="en-GB" sz="2800" dirty="0"/>
              <a:t>Please support your child by encouraging them to read on a daily basis. The children should complete the date and pages read in their reading diaries.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709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 Thomas’ CE Primary School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Learning and Growing in the sight of 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50865"/>
            <a:ext cx="1206019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Swimming:</a:t>
            </a:r>
          </a:p>
          <a:p>
            <a:r>
              <a:rPr lang="en-GB" sz="2800" dirty="0"/>
              <a:t>Children will participate in weekly swimming lessons during the Summer Term.</a:t>
            </a:r>
          </a:p>
          <a:p>
            <a:endParaRPr lang="en-GB" sz="2800" dirty="0"/>
          </a:p>
          <a:p>
            <a:r>
              <a:rPr lang="en-GB" sz="2800" dirty="0"/>
              <a:t>Children with longer hair need to wear a swimming cap. Swim wear should be fitted.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Goggles are not permitted unless there is a medical reason</a:t>
            </a:r>
          </a:p>
          <a:p>
            <a:endParaRPr lang="en-GB" sz="2800" dirty="0"/>
          </a:p>
          <a:p>
            <a:r>
              <a:rPr lang="en-GB" sz="2800" dirty="0"/>
              <a:t>It is essential that children remember their swimming kit for their swimming lesson. Swimming is not optional.</a:t>
            </a:r>
          </a:p>
          <a:p>
            <a:endParaRPr lang="en-GB" sz="2800" dirty="0"/>
          </a:p>
          <a:p>
            <a:r>
              <a:rPr lang="en-GB" sz="2800" dirty="0"/>
              <a:t>If your child is unable to swim due to illness, please notify your Class Teacher.</a:t>
            </a:r>
          </a:p>
          <a:p>
            <a:endParaRPr lang="en-GB" sz="2800" b="1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DO NOT get your child’s ears pierced after Easter.</a:t>
            </a:r>
            <a:br>
              <a:rPr lang="en-GB" sz="2800" b="1" dirty="0">
                <a:latin typeface="Comic Sans MS" panose="030F0702030302020204" pitchFamily="66" charset="0"/>
              </a:rPr>
            </a:br>
            <a:endParaRPr lang="en-GB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497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 Thomas’ CE Primary School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Learning and Growing in the sight of 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903238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PPA arrangements: </a:t>
            </a:r>
            <a:br>
              <a:rPr lang="en-GB" sz="3600" b="1" dirty="0">
                <a:latin typeface="Comic Sans MS" panose="030F0702030302020204" pitchFamily="66" charset="0"/>
              </a:rPr>
            </a:br>
            <a:endParaRPr lang="en-GB" sz="3600" b="1" dirty="0">
              <a:latin typeface="Comic Sans MS" panose="030F0702030302020204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The class will have RE/Music/Games lessons.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Music by Mrs Walkinshaw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Games lessons are taught by a sports coach.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RE is taught by Mr </a:t>
            </a:r>
            <a:r>
              <a:rPr lang="en-GB" sz="3600" dirty="0" err="1"/>
              <a:t>Campen</a:t>
            </a:r>
            <a:r>
              <a:rPr lang="en-GB" sz="3600" dirty="0"/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These will be on Wednesday afternoons.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Please send your child into school, on that day in their outdoor kit.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Y3VS will have Mrs Walkinshaw on a Thursday morning</a:t>
            </a:r>
          </a:p>
        </p:txBody>
      </p:sp>
    </p:spTree>
    <p:extLst>
      <p:ext uri="{BB962C8B-B14F-4D97-AF65-F5344CB8AC3E}">
        <p14:creationId xmlns:p14="http://schemas.microsoft.com/office/powerpoint/2010/main" val="3628441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 Thomas’ CE Primary School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Learning and Growing in the sight of 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71533" y="651311"/>
            <a:ext cx="1198866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u="sng" dirty="0"/>
              <a:t>PE and Games:</a:t>
            </a:r>
            <a:br>
              <a:rPr lang="en-GB" sz="2800" b="1" u="sng" dirty="0"/>
            </a:br>
            <a:endParaRPr lang="en-GB" sz="2800" dirty="0"/>
          </a:p>
          <a:p>
            <a:r>
              <a:rPr lang="en-GB" sz="2800" dirty="0"/>
              <a:t>When your child has Games, they should come to school that day in their outdoor kit. </a:t>
            </a:r>
          </a:p>
          <a:p>
            <a:endParaRPr lang="en-GB" sz="2800" dirty="0"/>
          </a:p>
          <a:p>
            <a:r>
              <a:rPr lang="en-GB" sz="2800" dirty="0"/>
              <a:t>The children will have indoor PE (dance and gymnastics) during the Autumn and Spring Terms.</a:t>
            </a:r>
          </a:p>
          <a:p>
            <a:endParaRPr lang="en-GB" sz="2800" dirty="0"/>
          </a:p>
          <a:p>
            <a:r>
              <a:rPr lang="en-GB" sz="2800" dirty="0"/>
              <a:t>Please ensure your child has the correct PE kit.</a:t>
            </a:r>
          </a:p>
          <a:p>
            <a:endParaRPr lang="en-GB" sz="2800" dirty="0"/>
          </a:p>
          <a:p>
            <a:r>
              <a:rPr lang="en-GB" sz="2800" dirty="0"/>
              <a:t>All kit should be clearly named. Kits will be kept in school at all times and will be sent home at the end of each half term.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11840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985</Words>
  <Application>Microsoft Office PowerPoint</Application>
  <PresentationFormat>Widescreen</PresentationFormat>
  <Paragraphs>129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Shaw</dc:creator>
  <cp:lastModifiedBy>Mr Powell</cp:lastModifiedBy>
  <cp:revision>48</cp:revision>
  <cp:lastPrinted>2019-09-19T16:07:45Z</cp:lastPrinted>
  <dcterms:created xsi:type="dcterms:W3CDTF">2019-01-29T14:04:50Z</dcterms:created>
  <dcterms:modified xsi:type="dcterms:W3CDTF">2025-09-11T15:58:21Z</dcterms:modified>
</cp:coreProperties>
</file>