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4" r:id="rId7"/>
    <p:sldId id="259" r:id="rId8"/>
    <p:sldId id="265" r:id="rId9"/>
    <p:sldId id="274" r:id="rId10"/>
    <p:sldId id="266" r:id="rId11"/>
    <p:sldId id="267" r:id="rId12"/>
    <p:sldId id="268" r:id="rId13"/>
    <p:sldId id="269" r:id="rId14"/>
    <p:sldId id="27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s Shaw" initials="MS" lastIdx="2" clrIdx="0">
    <p:extLst>
      <p:ext uri="{19B8F6BF-5375-455C-9EA6-DF929625EA0E}">
        <p15:presenceInfo xmlns:p15="http://schemas.microsoft.com/office/powerpoint/2012/main" userId="S-1-5-21-867711341-1955764498-372980564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01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5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6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5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2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18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92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3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83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2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50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CE00B-6F24-4BE0-9891-C983AADDC066}" type="datetimeFigureOut">
              <a:rPr lang="en-GB" smtClean="0"/>
              <a:t>25/04/2023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8666-8CA0-493E-B5F6-ED1F972940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1260389"/>
            <a:ext cx="12192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u="sng" dirty="0"/>
              <a:t>Welcome to Year Four!</a:t>
            </a:r>
          </a:p>
          <a:p>
            <a:pPr algn="ctr"/>
            <a:r>
              <a:rPr lang="en-GB" sz="4400" dirty="0" smtClean="0"/>
              <a:t>Please sign the Local </a:t>
            </a:r>
            <a:r>
              <a:rPr lang="en-GB" sz="4400" dirty="0"/>
              <a:t>Visits </a:t>
            </a:r>
            <a:r>
              <a:rPr lang="en-GB" sz="4400" dirty="0" smtClean="0"/>
              <a:t>letter and return them to your class teacher. 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93234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90195" y="385808"/>
            <a:ext cx="119699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Communication:</a:t>
            </a:r>
          </a:p>
          <a:p>
            <a:endParaRPr lang="en-GB" sz="3600" b="1" dirty="0"/>
          </a:p>
          <a:p>
            <a:r>
              <a:rPr lang="en-GB" sz="3600" dirty="0" smtClean="0"/>
              <a:t>Information from your class teachers </a:t>
            </a:r>
            <a:r>
              <a:rPr lang="en-GB" sz="3600" dirty="0"/>
              <a:t>will be sent home via </a:t>
            </a:r>
            <a:r>
              <a:rPr lang="en-GB" sz="3600" dirty="0" smtClean="0"/>
              <a:t>e-mail, </a:t>
            </a:r>
            <a:r>
              <a:rPr lang="en-GB" sz="3600" dirty="0"/>
              <a:t>Class Dojo and/or letter</a:t>
            </a:r>
            <a:r>
              <a:rPr lang="en-GB" sz="3600" dirty="0" smtClean="0"/>
              <a:t>.</a:t>
            </a:r>
          </a:p>
          <a:p>
            <a:endParaRPr lang="en-GB" sz="3600" dirty="0"/>
          </a:p>
          <a:p>
            <a:r>
              <a:rPr lang="en-GB" sz="3600" dirty="0"/>
              <a:t>If you want to speak to your child’s Class Teacher personally or need to discuss a matter at length then please </a:t>
            </a:r>
            <a:r>
              <a:rPr lang="en-GB" sz="3600" dirty="0" smtClean="0"/>
              <a:t>phone school or Dojo the class teacher to arrange an appointment. 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94390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07175" y="453081"/>
            <a:ext cx="120271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/>
              <a:t>Class </a:t>
            </a:r>
            <a:r>
              <a:rPr lang="en-GB" sz="4400" b="1" dirty="0" smtClean="0"/>
              <a:t>Dojo:</a:t>
            </a:r>
            <a:endParaRPr lang="en-GB" sz="4400" b="1" dirty="0">
              <a:latin typeface="Comic Sans MS" panose="030F0702030302020204" pitchFamily="66" charset="0"/>
            </a:endParaRPr>
          </a:p>
          <a:p>
            <a:r>
              <a:rPr lang="en-GB" sz="3600" dirty="0" smtClean="0"/>
              <a:t>To </a:t>
            </a:r>
            <a:r>
              <a:rPr lang="en-GB" sz="3600" dirty="0"/>
              <a:t>be used as a reward for children’s good behaviour.</a:t>
            </a:r>
          </a:p>
          <a:p>
            <a:r>
              <a:rPr lang="en-GB" sz="3600" dirty="0"/>
              <a:t>Can be used to message class teacher with queries/ questions</a:t>
            </a:r>
            <a:r>
              <a:rPr lang="en-GB" sz="3600" dirty="0" smtClean="0"/>
              <a:t>.</a:t>
            </a:r>
          </a:p>
          <a:p>
            <a:endParaRPr lang="en-GB" sz="3600" dirty="0" smtClean="0"/>
          </a:p>
          <a:p>
            <a:r>
              <a:rPr lang="en-GB" sz="3600" dirty="0" smtClean="0"/>
              <a:t>Also…</a:t>
            </a:r>
          </a:p>
          <a:p>
            <a:r>
              <a:rPr lang="en-GB" sz="3600" dirty="0" smtClean="0"/>
              <a:t>We </a:t>
            </a:r>
            <a:r>
              <a:rPr lang="en-GB" sz="3600" dirty="0"/>
              <a:t>are launching the St Thomas’ Way whereby all staff can reward the children (in and out of the classroom) with a special token.</a:t>
            </a:r>
          </a:p>
          <a:p>
            <a:r>
              <a:rPr lang="en-GB" sz="4400" b="1" dirty="0"/>
              <a:t/>
            </a:r>
            <a:br>
              <a:rPr lang="en-GB" sz="4400" b="1" dirty="0"/>
            </a:b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05133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1535" y="523601"/>
            <a:ext cx="119886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Year 4 Events – book the date:</a:t>
            </a:r>
            <a:r>
              <a:rPr lang="en-GB" sz="2400" b="1" u="sng" dirty="0"/>
              <a:t/>
            </a:r>
            <a:br>
              <a:rPr lang="en-GB" sz="2400" b="1" u="sng" dirty="0"/>
            </a:br>
            <a:endParaRPr lang="en-GB" sz="2400" b="1" u="sng" dirty="0"/>
          </a:p>
          <a:p>
            <a:r>
              <a:rPr lang="en-GB" sz="2400" b="1" dirty="0"/>
              <a:t>Trip to MOSI – </a:t>
            </a:r>
            <a:r>
              <a:rPr lang="en-GB" sz="2400" dirty="0" smtClean="0"/>
              <a:t>Autumn 2</a:t>
            </a:r>
            <a:endParaRPr lang="en-GB" sz="2400" dirty="0"/>
          </a:p>
          <a:p>
            <a:r>
              <a:rPr lang="en-GB" sz="2400" b="1" dirty="0"/>
              <a:t>Junior Carol Service </a:t>
            </a:r>
            <a:r>
              <a:rPr lang="en-GB" sz="2400" b="1" dirty="0" smtClean="0"/>
              <a:t>– </a:t>
            </a:r>
            <a:r>
              <a:rPr lang="en-GB" sz="2400" dirty="0" smtClean="0"/>
              <a:t>Tuesday</a:t>
            </a:r>
            <a:r>
              <a:rPr lang="en-GB" sz="2400" b="1" dirty="0" smtClean="0"/>
              <a:t> </a:t>
            </a:r>
            <a:r>
              <a:rPr lang="en-GB" sz="2400" dirty="0" smtClean="0"/>
              <a:t>13th </a:t>
            </a:r>
            <a:r>
              <a:rPr lang="en-GB" sz="2400" dirty="0"/>
              <a:t>December @</a:t>
            </a:r>
            <a:r>
              <a:rPr lang="en-GB" sz="2400" dirty="0" smtClean="0"/>
              <a:t>7pm</a:t>
            </a:r>
          </a:p>
          <a:p>
            <a:r>
              <a:rPr lang="en-GB" sz="2400" b="1" dirty="0"/>
              <a:t>Cinema Trip </a:t>
            </a:r>
            <a:r>
              <a:rPr lang="en-GB" sz="2400" dirty="0"/>
              <a:t>- TBC</a:t>
            </a:r>
            <a:endParaRPr lang="en-GB" sz="2400" dirty="0" smtClean="0"/>
          </a:p>
          <a:p>
            <a:r>
              <a:rPr lang="en-GB" sz="2400" b="1" dirty="0" smtClean="0"/>
              <a:t>Roman Day </a:t>
            </a:r>
            <a:r>
              <a:rPr lang="en-GB" sz="2400" dirty="0" smtClean="0"/>
              <a:t>– Spring 1</a:t>
            </a:r>
            <a:endParaRPr lang="en-GB" sz="2400" dirty="0"/>
          </a:p>
          <a:p>
            <a:r>
              <a:rPr lang="en-GB" sz="2400" b="1" dirty="0" smtClean="0"/>
              <a:t>PGL – </a:t>
            </a:r>
            <a:r>
              <a:rPr lang="en-GB" sz="2400" dirty="0" smtClean="0"/>
              <a:t>Wednesday 26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– Friday 28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April </a:t>
            </a:r>
            <a:endParaRPr lang="en-GB" sz="2400" b="1" dirty="0"/>
          </a:p>
          <a:p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  <a:p>
            <a:pPr algn="ctr"/>
            <a:r>
              <a:rPr lang="en-GB" sz="2400" dirty="0"/>
              <a:t>Please check the School website regularly for information about School events.</a:t>
            </a:r>
          </a:p>
        </p:txBody>
      </p:sp>
    </p:spTree>
    <p:extLst>
      <p:ext uri="{BB962C8B-B14F-4D97-AF65-F5344CB8AC3E}">
        <p14:creationId xmlns:p14="http://schemas.microsoft.com/office/powerpoint/2010/main" val="195833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716692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 smtClean="0"/>
              <a:t>Holidays:</a:t>
            </a:r>
            <a:endParaRPr lang="en-GB" sz="4000" b="1" dirty="0"/>
          </a:p>
          <a:p>
            <a:endParaRPr lang="en-GB" sz="4000" b="1" dirty="0"/>
          </a:p>
          <a:p>
            <a:r>
              <a:rPr lang="en-GB" sz="4000" dirty="0"/>
              <a:t>If you would like to request time off for your child during term time, you must seek permission from </a:t>
            </a:r>
            <a:r>
              <a:rPr lang="en-GB" sz="4000" dirty="0" smtClean="0"/>
              <a:t>Ms Loynes. </a:t>
            </a: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/>
              <a:t>Request forms can be found in the office. </a:t>
            </a:r>
          </a:p>
        </p:txBody>
      </p:sp>
    </p:spTree>
    <p:extLst>
      <p:ext uri="{BB962C8B-B14F-4D97-AF65-F5344CB8AC3E}">
        <p14:creationId xmlns:p14="http://schemas.microsoft.com/office/powerpoint/2010/main" val="16976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-80969" y="1724398"/>
            <a:ext cx="12141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/>
              <a:t>We look forward to a wonderful year with your children. </a:t>
            </a:r>
            <a:endParaRPr lang="en-GB" sz="4000" b="1" dirty="0"/>
          </a:p>
          <a:p>
            <a:pPr algn="ctr"/>
            <a:r>
              <a:rPr lang="en-GB" sz="4000" b="1" dirty="0"/>
              <a:t>Thank you for coming.  </a:t>
            </a:r>
          </a:p>
          <a:p>
            <a:pPr algn="ctr"/>
            <a:endParaRPr lang="en-GB" sz="4000" b="1" dirty="0"/>
          </a:p>
          <a:p>
            <a:pPr algn="ctr"/>
            <a:r>
              <a:rPr lang="en-GB" sz="4000" b="1" dirty="0"/>
              <a:t>Are there any questions we can answer?</a:t>
            </a:r>
            <a:br>
              <a:rPr lang="en-GB" sz="4000" b="1" dirty="0"/>
            </a:b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718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382614" y="949003"/>
            <a:ext cx="342677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Welcome!</a:t>
            </a:r>
            <a:endParaRPr lang="en-GB" sz="6000" dirty="0"/>
          </a:p>
        </p:txBody>
      </p:sp>
      <p:sp>
        <p:nvSpPr>
          <p:cNvPr id="7" name="Rectangle 6"/>
          <p:cNvSpPr/>
          <p:nvPr/>
        </p:nvSpPr>
        <p:spPr>
          <a:xfrm>
            <a:off x="0" y="2690336"/>
            <a:ext cx="1219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We aim to answer any questions that you may have about our daily timetable and the Year Four curriculum.</a:t>
            </a:r>
          </a:p>
          <a:p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Year 4 teachers:</a:t>
            </a:r>
          </a:p>
          <a:p>
            <a:r>
              <a:rPr lang="en-GB" sz="3200" dirty="0" smtClean="0"/>
              <a:t>Mrs Shaw, Mr Powell, Miss McGuire</a:t>
            </a:r>
          </a:p>
          <a:p>
            <a:endParaRPr lang="en-GB" sz="3200" dirty="0"/>
          </a:p>
          <a:p>
            <a:r>
              <a:rPr lang="en-GB" sz="3200" dirty="0" smtClean="0"/>
              <a:t>Year 4 TAs:</a:t>
            </a:r>
          </a:p>
          <a:p>
            <a:r>
              <a:rPr lang="en-GB" sz="3200" dirty="0" err="1" smtClean="0"/>
              <a:t>Mis</a:t>
            </a:r>
            <a:r>
              <a:rPr lang="en-GB" sz="3200" dirty="0" smtClean="0"/>
              <a:t> Emanuel (Y4VS + Y4MP) and Mrs Potts (Y4BM)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094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1578" y="0"/>
            <a:ext cx="57688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708118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/>
              <a:t>Homework:</a:t>
            </a:r>
          </a:p>
          <a:p>
            <a:r>
              <a:rPr lang="en-GB" sz="2400" dirty="0"/>
              <a:t>Given out on Fridays, to be returned on Wednesdays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/>
              <a:t>Children are to complete their homework in their Homework Book (stick any worksheets in</a:t>
            </a:r>
            <a:r>
              <a:rPr lang="en-GB" sz="2400" dirty="0" smtClean="0"/>
              <a:t>) this is a grid of topic activities; your child may pick the activity that they wish.</a:t>
            </a:r>
          </a:p>
          <a:p>
            <a:endParaRPr lang="en-GB" sz="2400" dirty="0"/>
          </a:p>
          <a:p>
            <a:r>
              <a:rPr lang="en-GB" sz="2400" dirty="0" smtClean="0"/>
              <a:t>CGP </a:t>
            </a:r>
            <a:r>
              <a:rPr lang="en-GB" sz="2400" dirty="0"/>
              <a:t>Maths book. Please date and sign homework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A spelling Investigation.</a:t>
            </a:r>
          </a:p>
          <a:p>
            <a:endParaRPr lang="en-GB" sz="2400" dirty="0"/>
          </a:p>
          <a:p>
            <a:r>
              <a:rPr lang="en-GB" sz="2400" dirty="0" smtClean="0"/>
              <a:t>Children need to learn the Multiplication Facts up to 12x12. </a:t>
            </a:r>
          </a:p>
          <a:p>
            <a:endParaRPr lang="en-GB" sz="2400" dirty="0"/>
          </a:p>
          <a:p>
            <a:r>
              <a:rPr lang="en-GB" sz="2400" dirty="0"/>
              <a:t>Please feel free to comment in your child’s </a:t>
            </a:r>
            <a:r>
              <a:rPr lang="en-GB" sz="2400" dirty="0" smtClean="0"/>
              <a:t>Homework </a:t>
            </a:r>
            <a:r>
              <a:rPr lang="en-GB" sz="2400" dirty="0"/>
              <a:t>Book or on Class Dojo on how your child has found the homework task.  </a:t>
            </a:r>
            <a:r>
              <a:rPr lang="en-GB" sz="2400" b="1" dirty="0">
                <a:latin typeface="Comic Sans MS" panose="030F0702030302020204" pitchFamily="66" charset="0"/>
              </a:rPr>
              <a:t/>
            </a:r>
            <a:br>
              <a:rPr lang="en-GB" sz="2400" b="1" dirty="0">
                <a:latin typeface="Comic Sans MS" panose="030F0702030302020204" pitchFamily="66" charset="0"/>
              </a:rPr>
            </a:br>
            <a:endParaRPr lang="en-GB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8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-1" y="385808"/>
            <a:ext cx="1206019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Reading:</a:t>
            </a:r>
          </a:p>
          <a:p>
            <a:r>
              <a:rPr lang="en-GB" sz="2800" dirty="0"/>
              <a:t>It is essential that children bring their reading books to school each day.</a:t>
            </a:r>
          </a:p>
          <a:p>
            <a:r>
              <a:rPr lang="en-GB" sz="2800" dirty="0"/>
              <a:t>The Class Teacher/ </a:t>
            </a:r>
            <a:r>
              <a:rPr lang="en-GB" sz="2800" dirty="0" smtClean="0"/>
              <a:t>Miss </a:t>
            </a:r>
            <a:r>
              <a:rPr lang="en-GB" sz="2800" dirty="0" smtClean="0"/>
              <a:t>Emanuel/Mrs Potts </a:t>
            </a:r>
            <a:r>
              <a:rPr lang="en-GB" sz="2800" dirty="0" smtClean="0"/>
              <a:t>will </a:t>
            </a:r>
            <a:r>
              <a:rPr lang="en-GB" sz="2800" dirty="0"/>
              <a:t>listen to your child read within a guided reading session each week. 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/>
              <a:t>Guided reading will be </a:t>
            </a:r>
            <a:r>
              <a:rPr lang="en-GB" sz="2800" dirty="0" smtClean="0"/>
              <a:t>a daily </a:t>
            </a:r>
            <a:r>
              <a:rPr lang="en-GB" sz="2800" dirty="0"/>
              <a:t>taught </a:t>
            </a:r>
            <a:r>
              <a:rPr lang="en-GB" sz="2800" dirty="0" smtClean="0"/>
              <a:t>session.</a:t>
            </a:r>
          </a:p>
          <a:p>
            <a:endParaRPr lang="en-GB" sz="2800" dirty="0"/>
          </a:p>
          <a:p>
            <a:r>
              <a:rPr lang="en-GB" sz="2800" dirty="0"/>
              <a:t>Children will </a:t>
            </a:r>
            <a:r>
              <a:rPr lang="en-GB" sz="2800" dirty="0" smtClean="0"/>
              <a:t>be given a new band book once a week.</a:t>
            </a:r>
          </a:p>
          <a:p>
            <a:endParaRPr lang="en-GB" sz="2800" dirty="0"/>
          </a:p>
          <a:p>
            <a:r>
              <a:rPr lang="en-GB" sz="2800" dirty="0" smtClean="0"/>
              <a:t>Children will also have a library book – the children can access the school library twice a week (Tuesday and Thursday).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Please support your child by encouraging them to read on a daily basis, for a minimum of 15 </a:t>
            </a:r>
            <a:r>
              <a:rPr lang="en-GB" sz="2800" dirty="0" smtClean="0"/>
              <a:t>minutes. The children should complete the date and pages read in their reading diaries.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7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550865"/>
            <a:ext cx="1206019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Swimming:</a:t>
            </a:r>
          </a:p>
          <a:p>
            <a:r>
              <a:rPr lang="en-GB" sz="2800" dirty="0"/>
              <a:t>Children will participate in weekly swimming lessons until Christmas, these </a:t>
            </a:r>
            <a:endParaRPr lang="en-GB" sz="2800" dirty="0" smtClean="0"/>
          </a:p>
          <a:p>
            <a:r>
              <a:rPr lang="en-GB" sz="2800" dirty="0" smtClean="0"/>
              <a:t>will </a:t>
            </a:r>
            <a:r>
              <a:rPr lang="en-GB" sz="2800" dirty="0"/>
              <a:t>occur on </a:t>
            </a:r>
            <a:r>
              <a:rPr lang="en-GB" sz="2800" dirty="0" smtClean="0"/>
              <a:t>Tuesday (4MP) and Thursday (4VS and 4BM).</a:t>
            </a:r>
          </a:p>
          <a:p>
            <a:endParaRPr lang="en-GB" sz="2800" dirty="0"/>
          </a:p>
          <a:p>
            <a:r>
              <a:rPr lang="en-GB" sz="2800" dirty="0" smtClean="0"/>
              <a:t>Children with longer hair need to wear a swimming cap. Swim wear should be fitted.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It </a:t>
            </a:r>
            <a:r>
              <a:rPr lang="en-GB" sz="2800" dirty="0"/>
              <a:t>is essential that children remember their swimming kit for their swimming lesson. </a:t>
            </a:r>
            <a:r>
              <a:rPr lang="en-GB" sz="2800" dirty="0" smtClean="0"/>
              <a:t>Swimming </a:t>
            </a:r>
            <a:r>
              <a:rPr lang="en-GB" sz="2800" dirty="0"/>
              <a:t>is not </a:t>
            </a:r>
            <a:r>
              <a:rPr lang="en-GB" sz="2800" dirty="0" smtClean="0"/>
              <a:t>optional.</a:t>
            </a:r>
          </a:p>
          <a:p>
            <a:endParaRPr lang="en-GB" sz="2800" dirty="0"/>
          </a:p>
          <a:p>
            <a:r>
              <a:rPr lang="en-GB" sz="2800" dirty="0"/>
              <a:t>If your child is unable to swim due to illness, please send a written letter addressed to their Class Teacher</a:t>
            </a:r>
            <a:r>
              <a:rPr lang="en-GB" sz="2800" dirty="0" smtClean="0"/>
              <a:t>.</a:t>
            </a:r>
          </a:p>
          <a:p>
            <a:endParaRPr lang="en-GB" sz="2800" b="1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get your child’s ears pierced between now and Christmas.</a:t>
            </a:r>
            <a:r>
              <a:rPr lang="en-GB" sz="2800" b="1" dirty="0">
                <a:latin typeface="Comic Sans MS" panose="030F0702030302020204" pitchFamily="66" charset="0"/>
              </a:rPr>
              <a:t/>
            </a:r>
            <a:br>
              <a:rPr lang="en-GB" sz="2800" b="1" dirty="0">
                <a:latin typeface="Comic Sans MS" panose="030F0702030302020204" pitchFamily="66" charset="0"/>
              </a:rPr>
            </a:br>
            <a:endParaRPr lang="en-GB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9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903238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PPA arrangements: </a:t>
            </a:r>
            <a:r>
              <a:rPr lang="en-GB" sz="3600" b="1" dirty="0">
                <a:latin typeface="Comic Sans MS" panose="030F0702030302020204" pitchFamily="66" charset="0"/>
              </a:rPr>
              <a:t/>
            </a:r>
            <a:br>
              <a:rPr lang="en-GB" sz="3600" b="1" dirty="0">
                <a:latin typeface="Comic Sans MS" panose="030F0702030302020204" pitchFamily="66" charset="0"/>
              </a:rPr>
            </a:br>
            <a:endParaRPr lang="en-GB" sz="3600" b="1" dirty="0">
              <a:latin typeface="Comic Sans MS" panose="030F0702030302020204" pitchFamily="66" charset="0"/>
            </a:endParaRPr>
          </a:p>
          <a:p>
            <a:r>
              <a:rPr lang="en-GB" sz="3600" dirty="0" smtClean="0"/>
              <a:t>As </a:t>
            </a:r>
            <a:r>
              <a:rPr lang="en-GB" sz="3600" dirty="0"/>
              <a:t>last year, the class will have French lessons taught by Madame </a:t>
            </a:r>
            <a:r>
              <a:rPr lang="en-GB" sz="3600" dirty="0" smtClean="0"/>
              <a:t>Taylor, PSHE by Mrs </a:t>
            </a:r>
            <a:r>
              <a:rPr lang="en-GB" sz="3600" dirty="0" err="1" smtClean="0"/>
              <a:t>Mclaren</a:t>
            </a:r>
            <a:r>
              <a:rPr lang="en-GB" sz="3600" dirty="0" smtClean="0"/>
              <a:t> and </a:t>
            </a:r>
            <a:r>
              <a:rPr lang="en-GB" sz="3600" dirty="0"/>
              <a:t>games lessons taught by a sports coach. These will be on </a:t>
            </a:r>
            <a:r>
              <a:rPr lang="en-GB" sz="3600" dirty="0" smtClean="0"/>
              <a:t>Thursday </a:t>
            </a:r>
            <a:r>
              <a:rPr lang="en-GB" sz="3600" dirty="0"/>
              <a:t>afternoons.</a:t>
            </a:r>
          </a:p>
        </p:txBody>
      </p:sp>
    </p:spTree>
    <p:extLst>
      <p:ext uri="{BB962C8B-B14F-4D97-AF65-F5344CB8AC3E}">
        <p14:creationId xmlns:p14="http://schemas.microsoft.com/office/powerpoint/2010/main" val="36284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1533" y="651311"/>
            <a:ext cx="119886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/>
              <a:t>PE and Games:</a:t>
            </a:r>
            <a:br>
              <a:rPr lang="en-GB" sz="2800" b="1" u="sng" dirty="0"/>
            </a:br>
            <a:endParaRPr lang="en-GB" sz="2800" dirty="0"/>
          </a:p>
          <a:p>
            <a:r>
              <a:rPr lang="en-GB" sz="2800" dirty="0" smtClean="0"/>
              <a:t>If your child has Games on a Thursday, they should come to school that day in their outdoor kit. 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 smtClean="0"/>
              <a:t>The children will have indoor PE (dance and gymnastics) during the Spring and Summer Terms.</a:t>
            </a:r>
          </a:p>
          <a:p>
            <a:endParaRPr lang="en-GB" sz="2800" dirty="0"/>
          </a:p>
          <a:p>
            <a:r>
              <a:rPr lang="en-GB" sz="2800" dirty="0"/>
              <a:t>Please ensure your child has the correct PE kit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/>
              <a:t>All kit should be clearly named. Kits will be kept in school at all times and will be sent home at the end of each half term</a:t>
            </a:r>
            <a:r>
              <a:rPr lang="en-GB" sz="2800" dirty="0" smtClean="0"/>
              <a:t>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118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Thomas' CE Heato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61" y="172995"/>
            <a:ext cx="1095634" cy="108739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16476"/>
            <a:ext cx="2967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 Thomas’ CE Primary School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162051" y="6488668"/>
            <a:ext cx="402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Learning and Growing in the sight of God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6180" y="640521"/>
            <a:ext cx="120458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/>
              <a:t>Please ensure your child has the correct kit:</a:t>
            </a:r>
          </a:p>
          <a:p>
            <a:r>
              <a:rPr lang="en-GB" sz="3600" dirty="0"/>
              <a:t>Navy blue shorts</a:t>
            </a:r>
          </a:p>
          <a:p>
            <a:r>
              <a:rPr lang="en-GB" sz="3600" dirty="0"/>
              <a:t>Navy blue jogging pants</a:t>
            </a:r>
          </a:p>
          <a:p>
            <a:r>
              <a:rPr lang="en-GB" sz="3600" dirty="0"/>
              <a:t>White t-shirt</a:t>
            </a:r>
          </a:p>
          <a:p>
            <a:r>
              <a:rPr lang="en-GB" sz="3600" dirty="0"/>
              <a:t>Navy blue sweatshirt or jumper- </a:t>
            </a:r>
            <a:r>
              <a:rPr lang="en-GB" sz="3600" b="1" u="sng" dirty="0"/>
              <a:t>no hoods or logos</a:t>
            </a:r>
            <a:endParaRPr lang="en-GB" sz="3600" dirty="0"/>
          </a:p>
          <a:p>
            <a:r>
              <a:rPr lang="en-GB" sz="3600" dirty="0"/>
              <a:t>Trainers </a:t>
            </a:r>
          </a:p>
          <a:p>
            <a:r>
              <a:rPr lang="en-GB" sz="3600" dirty="0"/>
              <a:t>Waterproof </a:t>
            </a:r>
            <a:r>
              <a:rPr lang="en-GB" sz="3600" dirty="0" smtClean="0"/>
              <a:t>coat</a:t>
            </a:r>
          </a:p>
          <a:p>
            <a:endParaRPr lang="en-GB" sz="3600" dirty="0"/>
          </a:p>
          <a:p>
            <a:r>
              <a:rPr lang="en-GB" sz="3600" dirty="0" smtClean="0"/>
              <a:t>In winter please ensure that your child is kitted out accordingly.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802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760</Words>
  <Application>Microsoft Office PowerPoint</Application>
  <PresentationFormat>Widescreen</PresentationFormat>
  <Paragraphs>117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Shaw</dc:creator>
  <cp:lastModifiedBy>Mrs Shaw</cp:lastModifiedBy>
  <cp:revision>35</cp:revision>
  <cp:lastPrinted>2019-09-19T16:07:45Z</cp:lastPrinted>
  <dcterms:created xsi:type="dcterms:W3CDTF">2019-01-29T14:04:50Z</dcterms:created>
  <dcterms:modified xsi:type="dcterms:W3CDTF">2023-04-25T11:00:41Z</dcterms:modified>
</cp:coreProperties>
</file>