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71" d="100"/>
          <a:sy n="71" d="100"/>
        </p:scale>
        <p:origin x="2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D668-360B-4F13-A8C1-44DE8E0FD482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430E-394E-4D05-B154-38B793290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369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D668-360B-4F13-A8C1-44DE8E0FD482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430E-394E-4D05-B154-38B793290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45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D668-360B-4F13-A8C1-44DE8E0FD482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430E-394E-4D05-B154-38B793290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717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D668-360B-4F13-A8C1-44DE8E0FD482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430E-394E-4D05-B154-38B793290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669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D668-360B-4F13-A8C1-44DE8E0FD482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430E-394E-4D05-B154-38B793290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94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D668-360B-4F13-A8C1-44DE8E0FD482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430E-394E-4D05-B154-38B793290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98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D668-360B-4F13-A8C1-44DE8E0FD482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430E-394E-4D05-B154-38B793290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917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D668-360B-4F13-A8C1-44DE8E0FD482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430E-394E-4D05-B154-38B793290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594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D668-360B-4F13-A8C1-44DE8E0FD482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430E-394E-4D05-B154-38B793290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16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D668-360B-4F13-A8C1-44DE8E0FD482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430E-394E-4D05-B154-38B793290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22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D668-360B-4F13-A8C1-44DE8E0FD482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430E-394E-4D05-B154-38B793290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461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2D668-360B-4F13-A8C1-44DE8E0FD482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0430E-394E-4D05-B154-38B793290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471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ducandy/" TargetMode="External"/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us.cdn3.123rf.com/168nwm/cthoman/cthoman1006/cthoman100600195/7205801-a-happy-cartoon-toddler-girl-with-an-ide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7529" y="476673"/>
            <a:ext cx="1694723" cy="2019245"/>
          </a:xfrm>
          <a:prstGeom prst="rect">
            <a:avLst/>
          </a:prstGeom>
          <a:noFill/>
        </p:spPr>
      </p:pic>
      <p:pic>
        <p:nvPicPr>
          <p:cNvPr id="3" name="Picture 8" descr="http://flowerblossoms.files.wordpress.com/2011/01/lightbulb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31705" y="0"/>
            <a:ext cx="909979" cy="96306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31505" y="2492897"/>
            <a:ext cx="3180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dirty="0">
                <a:latin typeface="Comic Sans MS" pitchFamily="66" charset="0"/>
              </a:rPr>
              <a:t>Je comprends</a:t>
            </a:r>
            <a:endParaRPr lang="fr-FR" sz="3600" dirty="0">
              <a:latin typeface="Comic Sans MS" pitchFamily="66" charset="0"/>
            </a:endParaRPr>
          </a:p>
        </p:txBody>
      </p:sp>
      <p:pic>
        <p:nvPicPr>
          <p:cNvPr id="5" name="Picture 4" descr="http://toonclips.com/600/154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rcRect b="2917"/>
          <a:stretch>
            <a:fillRect/>
          </a:stretch>
        </p:blipFill>
        <p:spPr bwMode="auto">
          <a:xfrm>
            <a:off x="7248128" y="332657"/>
            <a:ext cx="2232248" cy="2239379"/>
          </a:xfrm>
          <a:prstGeom prst="rect">
            <a:avLst/>
          </a:prstGeom>
          <a:noFill/>
        </p:spPr>
      </p:pic>
      <p:pic>
        <p:nvPicPr>
          <p:cNvPr id="6" name="Picture 6" descr="http://cdn.allleftturns.com/www/sites/default/files/articles/question%20mark_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443768">
            <a:off x="7696009" y="-25677"/>
            <a:ext cx="907007" cy="907008"/>
          </a:xfrm>
          <a:prstGeom prst="rect">
            <a:avLst/>
          </a:prstGeom>
          <a:noFill/>
        </p:spPr>
      </p:pic>
      <p:pic>
        <p:nvPicPr>
          <p:cNvPr id="7" name="Picture 6" descr="http://cdn.allleftturns.com/www/sites/default/files/articles/question%20mark_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881151">
            <a:off x="8560341" y="3704"/>
            <a:ext cx="775000" cy="77500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735960" y="2492897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latin typeface="Comic Sans MS" pitchFamily="66" charset="0"/>
              </a:rPr>
              <a:t>Je ne comprends pas</a:t>
            </a:r>
            <a:endParaRPr lang="fr-FR" sz="3600" dirty="0">
              <a:latin typeface="Comic Sans MS" pitchFamily="66" charset="0"/>
            </a:endParaRPr>
          </a:p>
        </p:txBody>
      </p:sp>
      <p:pic>
        <p:nvPicPr>
          <p:cNvPr id="10" name="Picture 2" descr="Related imag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208" y="3140968"/>
            <a:ext cx="1139780" cy="22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331556" y="5517233"/>
            <a:ext cx="43364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Est-ce que </a:t>
            </a:r>
            <a:r>
              <a:rPr lang="fr-FR" sz="36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fr-FR" sz="3600" dirty="0">
                <a:latin typeface="Comic Sans MS" pitchFamily="66" charset="0"/>
              </a:rPr>
              <a:t>e peux </a:t>
            </a:r>
          </a:p>
          <a:p>
            <a:pPr algn="ctr"/>
            <a:r>
              <a:rPr lang="fr-FR" sz="3600" dirty="0">
                <a:latin typeface="Comic Sans MS" pitchFamily="66" charset="0"/>
              </a:rPr>
              <a:t>aller aux toilettes?</a:t>
            </a:r>
            <a:endParaRPr lang="fr-FR" sz="3600" dirty="0">
              <a:latin typeface="Comic Sans MS" pitchFamily="66" charset="0"/>
            </a:endParaRPr>
          </a:p>
        </p:txBody>
      </p:sp>
      <p:pic>
        <p:nvPicPr>
          <p:cNvPr id="12" name="Picture 2" descr="Image result for finishe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3068960"/>
            <a:ext cx="1872208" cy="1955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063553" y="5517233"/>
            <a:ext cx="24785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400" dirty="0">
                <a:latin typeface="Comic Sans MS" pitchFamily="66" charset="0"/>
              </a:rPr>
              <a:t>J’ai fini !</a:t>
            </a:r>
            <a:endParaRPr lang="fr-FR" sz="4400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7848" y="260648"/>
            <a:ext cx="2304256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On parle français en classe!</a:t>
            </a:r>
          </a:p>
        </p:txBody>
      </p:sp>
    </p:spTree>
    <p:extLst>
      <p:ext uri="{BB962C8B-B14F-4D97-AF65-F5344CB8AC3E}">
        <p14:creationId xmlns:p14="http://schemas.microsoft.com/office/powerpoint/2010/main" val="265836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acclaimimages.com/_gallery/_images_n300/0093-0707-2020-5045_illustration_cartoon_dog_begging_begging_dog.jpg"/>
          <p:cNvPicPr>
            <a:picLocks noChangeAspect="1" noChangeArrowheads="1"/>
          </p:cNvPicPr>
          <p:nvPr/>
        </p:nvPicPr>
        <p:blipFill>
          <a:blip r:embed="rId2" cstate="print"/>
          <a:srcRect b="19361"/>
          <a:stretch>
            <a:fillRect/>
          </a:stretch>
        </p:blipFill>
        <p:spPr bwMode="auto">
          <a:xfrm>
            <a:off x="2207568" y="116632"/>
            <a:ext cx="1778706" cy="1661384"/>
          </a:xfrm>
          <a:prstGeom prst="rect">
            <a:avLst/>
          </a:prstGeom>
          <a:noFill/>
        </p:spPr>
      </p:pic>
      <p:pic>
        <p:nvPicPr>
          <p:cNvPr id="11" name="Picture 6" descr="http://cdn.allleftturns.com/www/sites/default/files/articles/question%20mark_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59748" y="3550767"/>
            <a:ext cx="537243" cy="537244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199456" y="2060848"/>
            <a:ext cx="4248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latin typeface="Comic Sans MS" pitchFamily="66" charset="0"/>
              </a:rPr>
              <a:t>S'il vous plaît/</a:t>
            </a:r>
            <a:br>
              <a:rPr lang="fr-FR" sz="3600" dirty="0">
                <a:latin typeface="Comic Sans MS" pitchFamily="66" charset="0"/>
              </a:rPr>
            </a:br>
            <a:r>
              <a:rPr lang="fr-FR" sz="3600" dirty="0">
                <a:latin typeface="Comic Sans MS" pitchFamily="66" charset="0"/>
              </a:rPr>
              <a:t>S’il te plaît</a:t>
            </a:r>
          </a:p>
          <a:p>
            <a:pPr algn="ctr"/>
            <a:endParaRPr lang="fr-FR" sz="3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35960" y="2060849"/>
            <a:ext cx="1433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dirty="0">
                <a:latin typeface="Comic Sans MS" pitchFamily="66" charset="0"/>
              </a:rPr>
              <a:t>Merci</a:t>
            </a:r>
            <a:endParaRPr lang="fr-FR" sz="3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400257" y="2132857"/>
            <a:ext cx="1636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dirty="0">
                <a:latin typeface="Comic Sans MS" pitchFamily="66" charset="0"/>
              </a:rPr>
              <a:t>Pardon</a:t>
            </a:r>
            <a:endParaRPr lang="fr-FR" sz="3600" dirty="0">
              <a:latin typeface="Comic Sans MS" pitchFamily="66" charset="0"/>
            </a:endParaRPr>
          </a:p>
        </p:txBody>
      </p:sp>
      <p:pic>
        <p:nvPicPr>
          <p:cNvPr id="20" name="Picture 2" descr="Image result for thanks clipart imag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206"/>
            <a:ext cx="1656184" cy="173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http://www.cliparthut.com/clip-arts/535/arrow-vector-clip-art-53566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3573016"/>
            <a:ext cx="2088232" cy="1329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1847529" y="5301209"/>
            <a:ext cx="1669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Encore</a:t>
            </a:r>
            <a:endParaRPr lang="fr-FR" sz="3600" dirty="0">
              <a:latin typeface="Comic Sans MS" pitchFamily="66" charset="0"/>
            </a:endParaRPr>
          </a:p>
        </p:txBody>
      </p:sp>
      <p:pic>
        <p:nvPicPr>
          <p:cNvPr id="23" name="Picture 8" descr="Related imag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0" y="116632"/>
            <a:ext cx="2016224" cy="210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English to French translation and vice versa - AnyTask.com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928" y="2708920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4943873" y="5301209"/>
            <a:ext cx="41232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36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Comment dit-on…?</a:t>
            </a:r>
            <a:endParaRPr lang="fr-FR" sz="3600" dirty="0"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84032" y="4437112"/>
            <a:ext cx="1512168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2800" i="1" dirty="0" err="1">
                <a:solidFill>
                  <a:srgbClr val="FF0000"/>
                </a:solidFill>
              </a:rPr>
              <a:t>Fran</a:t>
            </a:r>
            <a:r>
              <a:rPr lang="en-GB" sz="2800" i="1" dirty="0" err="1">
                <a:solidFill>
                  <a:srgbClr val="FF0000"/>
                </a:solidFill>
              </a:rPr>
              <a:t>ç</a:t>
            </a:r>
            <a:r>
              <a:rPr lang="en-GB" sz="2800" i="1" dirty="0" err="1">
                <a:solidFill>
                  <a:srgbClr val="FF0000"/>
                </a:solidFill>
              </a:rPr>
              <a:t>ais</a:t>
            </a:r>
            <a:endParaRPr lang="en-GB" sz="2800" i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47928" y="2924944"/>
            <a:ext cx="1296144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2800" i="1" dirty="0" err="1">
                <a:solidFill>
                  <a:srgbClr val="FF0000"/>
                </a:solidFill>
              </a:rPr>
              <a:t>Anglais</a:t>
            </a:r>
            <a:endParaRPr lang="en-GB" sz="2800" i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39816" y="602128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8"/>
              </a:rPr>
              <a:t>https://www.educandy</a:t>
            </a:r>
            <a:r>
              <a:rPr lang="en-GB" dirty="0"/>
              <a:t> da94b</a:t>
            </a:r>
          </a:p>
        </p:txBody>
      </p:sp>
    </p:spTree>
    <p:extLst>
      <p:ext uri="{BB962C8B-B14F-4D97-AF65-F5344CB8AC3E}">
        <p14:creationId xmlns:p14="http://schemas.microsoft.com/office/powerpoint/2010/main" val="201490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Taylor</dc:creator>
  <cp:lastModifiedBy>Kate Taylor</cp:lastModifiedBy>
  <cp:revision>1</cp:revision>
  <dcterms:created xsi:type="dcterms:W3CDTF">2021-09-10T10:29:48Z</dcterms:created>
  <dcterms:modified xsi:type="dcterms:W3CDTF">2021-09-10T10:30:06Z</dcterms:modified>
</cp:coreProperties>
</file>