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7" r:id="rId3"/>
    <p:sldId id="285" r:id="rId4"/>
    <p:sldId id="286" r:id="rId5"/>
    <p:sldId id="289" r:id="rId6"/>
    <p:sldId id="275" r:id="rId7"/>
    <p:sldId id="290" r:id="rId8"/>
    <p:sldId id="314" r:id="rId9"/>
    <p:sldId id="315" r:id="rId10"/>
    <p:sldId id="316" r:id="rId11"/>
    <p:sldId id="317" r:id="rId12"/>
    <p:sldId id="318" r:id="rId13"/>
    <p:sldId id="271" r:id="rId14"/>
    <p:sldId id="303" r:id="rId15"/>
    <p:sldId id="291" r:id="rId16"/>
    <p:sldId id="297" r:id="rId17"/>
    <p:sldId id="294" r:id="rId18"/>
    <p:sldId id="295" r:id="rId19"/>
    <p:sldId id="296" r:id="rId20"/>
    <p:sldId id="293" r:id="rId21"/>
    <p:sldId id="298" r:id="rId22"/>
    <p:sldId id="320" r:id="rId23"/>
    <p:sldId id="300" r:id="rId24"/>
    <p:sldId id="299" r:id="rId25"/>
    <p:sldId id="321" r:id="rId26"/>
    <p:sldId id="324" r:id="rId27"/>
    <p:sldId id="323" r:id="rId28"/>
    <p:sldId id="322" r:id="rId29"/>
    <p:sldId id="325" r:id="rId30"/>
    <p:sldId id="326" r:id="rId31"/>
    <p:sldId id="327" r:id="rId32"/>
    <p:sldId id="301" r:id="rId33"/>
    <p:sldId id="288" r:id="rId34"/>
    <p:sldId id="283" r:id="rId35"/>
    <p:sldId id="319" r:id="rId36"/>
    <p:sldId id="276" r:id="rId37"/>
    <p:sldId id="307" r:id="rId38"/>
    <p:sldId id="309" r:id="rId39"/>
    <p:sldId id="304" r:id="rId40"/>
    <p:sldId id="306" r:id="rId41"/>
    <p:sldId id="310" r:id="rId42"/>
    <p:sldId id="312" r:id="rId43"/>
    <p:sldId id="313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2" autoAdjust="0"/>
    <p:restoredTop sz="94660"/>
  </p:normalViewPr>
  <p:slideViewPr>
    <p:cSldViewPr snapToGrid="0">
      <p:cViewPr varScale="1">
        <p:scale>
          <a:sx n="63" d="100"/>
          <a:sy n="63" d="100"/>
        </p:scale>
        <p:origin x="4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4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E09AC-FDF4-4365-89F9-68E82242787F}" type="datetimeFigureOut">
              <a:rPr lang="en-GB" smtClean="0"/>
              <a:t>14/06/2021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48372-8B42-433D-AE68-1762038861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7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E09AC-FDF4-4365-89F9-68E82242787F}" type="datetimeFigureOut">
              <a:rPr lang="en-GB" smtClean="0"/>
              <a:t>14/06/2021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48372-8B42-433D-AE68-1762038861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184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E09AC-FDF4-4365-89F9-68E82242787F}" type="datetimeFigureOut">
              <a:rPr lang="en-GB" smtClean="0"/>
              <a:t>14/06/2021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48372-8B42-433D-AE68-1762038861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1321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E09AC-FDF4-4365-89F9-68E82242787F}" type="datetimeFigureOut">
              <a:rPr lang="en-GB" smtClean="0"/>
              <a:t>14/06/2021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48372-8B42-433D-AE68-1762038861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5620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E09AC-FDF4-4365-89F9-68E82242787F}" type="datetimeFigureOut">
              <a:rPr lang="en-GB" smtClean="0"/>
              <a:t>14/06/2021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48372-8B42-433D-AE68-1762038861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680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E09AC-FDF4-4365-89F9-68E82242787F}" type="datetimeFigureOut">
              <a:rPr lang="en-GB" smtClean="0"/>
              <a:t>14/06/2021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48372-8B42-433D-AE68-1762038861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0004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E09AC-FDF4-4365-89F9-68E82242787F}" type="datetimeFigureOut">
              <a:rPr lang="en-GB" smtClean="0"/>
              <a:t>14/06/2021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48372-8B42-433D-AE68-1762038861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9683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E09AC-FDF4-4365-89F9-68E82242787F}" type="datetimeFigureOut">
              <a:rPr lang="en-GB" smtClean="0"/>
              <a:t>14/06/2021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48372-8B42-433D-AE68-1762038861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6045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E09AC-FDF4-4365-89F9-68E82242787F}" type="datetimeFigureOut">
              <a:rPr lang="en-GB" smtClean="0"/>
              <a:t>14/06/2021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48372-8B42-433D-AE68-1762038861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7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E09AC-FDF4-4365-89F9-68E82242787F}" type="datetimeFigureOut">
              <a:rPr lang="en-GB" smtClean="0"/>
              <a:t>14/06/2021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48372-8B42-433D-AE68-1762038861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259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E09AC-FDF4-4365-89F9-68E82242787F}" type="datetimeFigureOut">
              <a:rPr lang="en-GB" smtClean="0"/>
              <a:t>14/06/2021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48372-8B42-433D-AE68-1762038861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800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E09AC-FDF4-4365-89F9-68E82242787F}" type="datetimeFigureOut">
              <a:rPr lang="en-GB" smtClean="0"/>
              <a:t>14/06/2021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48372-8B42-433D-AE68-1762038861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865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ducandy.com/site/resource.php?activity-code=b5fef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openxmlformats.org/officeDocument/2006/relationships/slideLayout" Target="../slideLayouts/slideLayout7.xml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5" Type="http://schemas.microsoft.com/office/2007/relationships/media" Target="../media/media3.m4a"/><Relationship Id="rId15" Type="http://schemas.openxmlformats.org/officeDocument/2006/relationships/image" Target="../media/image4.png"/><Relationship Id="rId10" Type="http://schemas.openxmlformats.org/officeDocument/2006/relationships/audio" Target="../media/media5.m4a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9" t="30156" r="26573" b="9431"/>
          <a:stretch/>
        </p:blipFill>
        <p:spPr>
          <a:xfrm>
            <a:off x="3929270" y="370775"/>
            <a:ext cx="3505200" cy="41018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8052" y="4704811"/>
            <a:ext cx="1075414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en-US" sz="3600" dirty="0"/>
              <a:t> </a:t>
            </a:r>
            <a:endParaRPr lang="en-GB" sz="3600" dirty="0"/>
          </a:p>
          <a:p>
            <a:pPr lvl="0" hangingPunct="0"/>
            <a:r>
              <a:rPr lang="fr-FR" sz="3600" dirty="0">
                <a:latin typeface="Comic Sans MS" panose="030F0702030302020204" pitchFamily="66" charset="0"/>
              </a:rPr>
              <a:t>l'Euro </a:t>
            </a:r>
            <a:r>
              <a:rPr lang="fr-FR" sz="3600" dirty="0" smtClean="0">
                <a:latin typeface="Comic Sans MS" panose="030F0702030302020204" pitchFamily="66" charset="0"/>
              </a:rPr>
              <a:t>2020 </a:t>
            </a:r>
            <a:r>
              <a:rPr lang="fr-FR" sz="3600" dirty="0">
                <a:latin typeface="Comic Sans MS" panose="030F0702030302020204" pitchFamily="66" charset="0"/>
              </a:rPr>
              <a:t>de football (11 juin - 11 </a:t>
            </a:r>
            <a:r>
              <a:rPr lang="fr-FR" sz="3600" dirty="0" smtClean="0">
                <a:latin typeface="Comic Sans MS" panose="030F0702030302020204" pitchFamily="66" charset="0"/>
              </a:rPr>
              <a:t>juillet 2021)</a:t>
            </a:r>
            <a:endParaRPr lang="en-GB" sz="3600" dirty="0">
              <a:latin typeface="Comic Sans MS" panose="030F0702030302020204" pitchFamily="66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478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utline Map Europe - EnchantedLearning.com | Europe map printable, World map  outline, World map printabl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6" t="9760"/>
          <a:stretch/>
        </p:blipFill>
        <p:spPr bwMode="auto">
          <a:xfrm>
            <a:off x="5155130" y="167640"/>
            <a:ext cx="6838750" cy="645581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6" t="22156" r="73541"/>
          <a:stretch/>
        </p:blipFill>
        <p:spPr>
          <a:xfrm>
            <a:off x="213360" y="0"/>
            <a:ext cx="1615439" cy="41888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59" t="23420"/>
          <a:stretch/>
        </p:blipFill>
        <p:spPr>
          <a:xfrm>
            <a:off x="2788921" y="0"/>
            <a:ext cx="1604454" cy="42176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67840" y="0"/>
            <a:ext cx="441960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dirty="0" smtClean="0"/>
          </a:p>
          <a:p>
            <a:r>
              <a:rPr lang="en-GB" sz="1600" dirty="0" smtClean="0"/>
              <a:t>1</a:t>
            </a:r>
          </a:p>
          <a:p>
            <a:r>
              <a:rPr lang="en-GB" sz="1600" dirty="0" smtClean="0"/>
              <a:t>2</a:t>
            </a:r>
          </a:p>
          <a:p>
            <a:r>
              <a:rPr lang="en-GB" sz="1600" dirty="0" smtClean="0"/>
              <a:t>3</a:t>
            </a:r>
          </a:p>
          <a:p>
            <a:r>
              <a:rPr lang="en-GB" sz="1600" dirty="0" smtClean="0"/>
              <a:t>4</a:t>
            </a:r>
          </a:p>
          <a:p>
            <a:endParaRPr lang="en-GB" sz="1600" dirty="0"/>
          </a:p>
          <a:p>
            <a:endParaRPr lang="en-GB" sz="1600" dirty="0" smtClean="0"/>
          </a:p>
          <a:p>
            <a:r>
              <a:rPr lang="en-GB" sz="1600" dirty="0" smtClean="0"/>
              <a:t>9</a:t>
            </a:r>
          </a:p>
          <a:p>
            <a:r>
              <a:rPr lang="en-GB" sz="1600" dirty="0" smtClean="0"/>
              <a:t>10</a:t>
            </a:r>
          </a:p>
          <a:p>
            <a:r>
              <a:rPr lang="en-GB" sz="1600" dirty="0" smtClean="0"/>
              <a:t>11</a:t>
            </a:r>
          </a:p>
          <a:p>
            <a:r>
              <a:rPr lang="en-GB" sz="1600" dirty="0" smtClean="0"/>
              <a:t>12</a:t>
            </a:r>
          </a:p>
          <a:p>
            <a:endParaRPr lang="en-GB" sz="1600" dirty="0" smtClean="0"/>
          </a:p>
          <a:p>
            <a:endParaRPr lang="en-GB" sz="1100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5" t="30980" r="26328" b="5311"/>
          <a:stretch/>
        </p:blipFill>
        <p:spPr>
          <a:xfrm>
            <a:off x="675861" y="4452731"/>
            <a:ext cx="1562501" cy="19281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2725271"/>
            <a:ext cx="1918447" cy="15777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8130209" y="4969566"/>
            <a:ext cx="417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2</a:t>
            </a:r>
            <a:endParaRPr lang="en-GB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10986052" y="5718314"/>
            <a:ext cx="417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1</a:t>
            </a:r>
            <a:endParaRPr lang="en-GB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6460434" y="2822714"/>
            <a:ext cx="417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3</a:t>
            </a:r>
            <a:endParaRPr lang="en-GB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7673009" y="4154557"/>
            <a:ext cx="417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4</a:t>
            </a:r>
            <a:endParaRPr lang="en-GB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796988" y="1308847"/>
            <a:ext cx="1846730" cy="29942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438400" y="0"/>
            <a:ext cx="441960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dirty="0" smtClean="0"/>
          </a:p>
          <a:p>
            <a:r>
              <a:rPr lang="en-GB" sz="1600" dirty="0" smtClean="0"/>
              <a:t>5</a:t>
            </a:r>
          </a:p>
          <a:p>
            <a:r>
              <a:rPr lang="en-GB" sz="1600" dirty="0" smtClean="0"/>
              <a:t>6</a:t>
            </a:r>
          </a:p>
          <a:p>
            <a:r>
              <a:rPr lang="en-GB" sz="1600" dirty="0" smtClean="0"/>
              <a:t>7</a:t>
            </a:r>
          </a:p>
          <a:p>
            <a:r>
              <a:rPr lang="en-GB" sz="1600" dirty="0" smtClean="0"/>
              <a:t>8</a:t>
            </a:r>
          </a:p>
          <a:p>
            <a:endParaRPr lang="en-GB" sz="1600" dirty="0" smtClean="0"/>
          </a:p>
          <a:p>
            <a:endParaRPr lang="en-GB" sz="1100" dirty="0"/>
          </a:p>
        </p:txBody>
      </p:sp>
      <p:sp>
        <p:nvSpPr>
          <p:cNvPr id="15" name="TextBox 14"/>
          <p:cNvSpPr txBox="1"/>
          <p:nvPr/>
        </p:nvSpPr>
        <p:spPr>
          <a:xfrm>
            <a:off x="7971183" y="2325758"/>
            <a:ext cx="417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5</a:t>
            </a:r>
            <a:endParaRPr lang="en-GB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9740348" y="1152940"/>
            <a:ext cx="417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6</a:t>
            </a:r>
            <a:endParaRPr lang="en-GB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295321" y="3359427"/>
            <a:ext cx="417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7</a:t>
            </a:r>
            <a:endParaRPr lang="en-GB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0575235" y="1570384"/>
            <a:ext cx="417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8</a:t>
            </a:r>
            <a:endParaRPr lang="en-GB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494104" y="3061253"/>
            <a:ext cx="417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9</a:t>
            </a:r>
            <a:endParaRPr lang="en-GB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0893288" y="3637724"/>
            <a:ext cx="417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10</a:t>
            </a:r>
            <a:endParaRPr lang="en-GB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8507896" y="4094922"/>
            <a:ext cx="417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11</a:t>
            </a:r>
            <a:endParaRPr lang="en-GB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9581321" y="5208105"/>
            <a:ext cx="417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12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3319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utline Map Europe - EnchantedLearning.com | Europe map printable, World map  outline, World map printabl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6" t="9760"/>
          <a:stretch/>
        </p:blipFill>
        <p:spPr bwMode="auto">
          <a:xfrm>
            <a:off x="5155130" y="167640"/>
            <a:ext cx="6838750" cy="645581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6" t="22156" r="73541"/>
          <a:stretch/>
        </p:blipFill>
        <p:spPr>
          <a:xfrm>
            <a:off x="213360" y="0"/>
            <a:ext cx="1615439" cy="41888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59" t="23420"/>
          <a:stretch/>
        </p:blipFill>
        <p:spPr>
          <a:xfrm>
            <a:off x="2788921" y="0"/>
            <a:ext cx="1604454" cy="42176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67840" y="0"/>
            <a:ext cx="441960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dirty="0" smtClean="0"/>
          </a:p>
          <a:p>
            <a:r>
              <a:rPr lang="en-GB" sz="1600" dirty="0" smtClean="0"/>
              <a:t>1</a:t>
            </a:r>
          </a:p>
          <a:p>
            <a:r>
              <a:rPr lang="en-GB" sz="1600" dirty="0" smtClean="0"/>
              <a:t>2</a:t>
            </a:r>
          </a:p>
          <a:p>
            <a:r>
              <a:rPr lang="en-GB" sz="1600" dirty="0" smtClean="0"/>
              <a:t>3</a:t>
            </a:r>
          </a:p>
          <a:p>
            <a:r>
              <a:rPr lang="en-GB" sz="1600" dirty="0" smtClean="0"/>
              <a:t>4</a:t>
            </a:r>
          </a:p>
          <a:p>
            <a:endParaRPr lang="en-GB" sz="1600" dirty="0"/>
          </a:p>
          <a:p>
            <a:endParaRPr lang="en-GB" sz="1600" dirty="0" smtClean="0"/>
          </a:p>
          <a:p>
            <a:r>
              <a:rPr lang="en-GB" sz="1600" dirty="0" smtClean="0"/>
              <a:t>9</a:t>
            </a:r>
          </a:p>
          <a:p>
            <a:r>
              <a:rPr lang="en-GB" sz="1600" dirty="0" smtClean="0"/>
              <a:t>10</a:t>
            </a:r>
          </a:p>
          <a:p>
            <a:r>
              <a:rPr lang="en-GB" sz="1600" dirty="0" smtClean="0"/>
              <a:t>11</a:t>
            </a:r>
          </a:p>
          <a:p>
            <a:r>
              <a:rPr lang="en-GB" sz="1600" dirty="0" smtClean="0"/>
              <a:t>12</a:t>
            </a:r>
          </a:p>
          <a:p>
            <a:endParaRPr lang="en-GB" sz="1600" dirty="0" smtClean="0"/>
          </a:p>
          <a:p>
            <a:endParaRPr lang="en-GB" sz="1100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5" t="30980" r="26328" b="5311"/>
          <a:stretch/>
        </p:blipFill>
        <p:spPr>
          <a:xfrm>
            <a:off x="675861" y="4452731"/>
            <a:ext cx="1562501" cy="19281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2725271"/>
            <a:ext cx="1918447" cy="15777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8130209" y="4969566"/>
            <a:ext cx="417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2</a:t>
            </a:r>
            <a:endParaRPr lang="en-GB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10986052" y="5718314"/>
            <a:ext cx="417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1</a:t>
            </a:r>
            <a:endParaRPr lang="en-GB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6460434" y="2822714"/>
            <a:ext cx="417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3</a:t>
            </a:r>
            <a:endParaRPr lang="en-GB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7673009" y="4154557"/>
            <a:ext cx="417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4</a:t>
            </a:r>
            <a:endParaRPr lang="en-GB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796988" y="2689411"/>
            <a:ext cx="1631577" cy="161364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438400" y="0"/>
            <a:ext cx="441960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dirty="0" smtClean="0"/>
          </a:p>
          <a:p>
            <a:r>
              <a:rPr lang="en-GB" sz="1600" dirty="0" smtClean="0"/>
              <a:t>5</a:t>
            </a:r>
          </a:p>
          <a:p>
            <a:r>
              <a:rPr lang="en-GB" sz="1600" dirty="0" smtClean="0"/>
              <a:t>6</a:t>
            </a:r>
          </a:p>
          <a:p>
            <a:r>
              <a:rPr lang="en-GB" sz="1600" dirty="0" smtClean="0"/>
              <a:t>7</a:t>
            </a:r>
          </a:p>
          <a:p>
            <a:r>
              <a:rPr lang="en-GB" sz="1600" dirty="0" smtClean="0"/>
              <a:t>8</a:t>
            </a:r>
          </a:p>
          <a:p>
            <a:endParaRPr lang="en-GB" sz="1600" dirty="0"/>
          </a:p>
          <a:p>
            <a:endParaRPr lang="en-GB" sz="1600" dirty="0" smtClean="0"/>
          </a:p>
          <a:p>
            <a:r>
              <a:rPr lang="en-GB" sz="1600" dirty="0" smtClean="0"/>
              <a:t>13</a:t>
            </a:r>
          </a:p>
          <a:p>
            <a:r>
              <a:rPr lang="en-GB" sz="1600" dirty="0" smtClean="0"/>
              <a:t>14</a:t>
            </a:r>
          </a:p>
          <a:p>
            <a:r>
              <a:rPr lang="en-GB" sz="1600" dirty="0" smtClean="0"/>
              <a:t>15</a:t>
            </a:r>
          </a:p>
          <a:p>
            <a:r>
              <a:rPr lang="en-GB" sz="1600" dirty="0" smtClean="0"/>
              <a:t>16</a:t>
            </a:r>
          </a:p>
          <a:p>
            <a:endParaRPr lang="en-GB" sz="1600" dirty="0" smtClean="0"/>
          </a:p>
          <a:p>
            <a:endParaRPr lang="en-GB" sz="1100" dirty="0"/>
          </a:p>
        </p:txBody>
      </p:sp>
      <p:sp>
        <p:nvSpPr>
          <p:cNvPr id="15" name="TextBox 14"/>
          <p:cNvSpPr txBox="1"/>
          <p:nvPr/>
        </p:nvSpPr>
        <p:spPr>
          <a:xfrm>
            <a:off x="7971183" y="2325758"/>
            <a:ext cx="417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5</a:t>
            </a:r>
            <a:endParaRPr lang="en-GB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9740348" y="1152940"/>
            <a:ext cx="417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6</a:t>
            </a:r>
            <a:endParaRPr lang="en-GB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295321" y="3359427"/>
            <a:ext cx="417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7</a:t>
            </a:r>
            <a:endParaRPr lang="en-GB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0575235" y="1570384"/>
            <a:ext cx="417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8</a:t>
            </a:r>
            <a:endParaRPr lang="en-GB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494104" y="3061253"/>
            <a:ext cx="417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9</a:t>
            </a:r>
            <a:endParaRPr lang="en-GB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0893288" y="3637724"/>
            <a:ext cx="417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10</a:t>
            </a:r>
            <a:endParaRPr lang="en-GB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8507896" y="4094922"/>
            <a:ext cx="417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11</a:t>
            </a:r>
            <a:endParaRPr lang="en-GB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9581321" y="5208105"/>
            <a:ext cx="417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12</a:t>
            </a:r>
            <a:endParaRPr lang="en-GB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738730" y="2862472"/>
            <a:ext cx="417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13</a:t>
            </a:r>
            <a:endParaRPr lang="en-GB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8587409" y="4611756"/>
            <a:ext cx="417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14</a:t>
            </a:r>
            <a:endParaRPr lang="en-GB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6619460" y="2067340"/>
            <a:ext cx="417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15</a:t>
            </a:r>
            <a:endParaRPr lang="en-GB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8587408" y="3657601"/>
            <a:ext cx="417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16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05903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utline Map Europe - EnchantedLearning.com | Europe map printable, World map  outline, World map printabl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6" t="9760"/>
          <a:stretch/>
        </p:blipFill>
        <p:spPr bwMode="auto">
          <a:xfrm>
            <a:off x="5155130" y="167640"/>
            <a:ext cx="6838750" cy="645581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6" t="22156" r="73541"/>
          <a:stretch/>
        </p:blipFill>
        <p:spPr>
          <a:xfrm>
            <a:off x="213360" y="0"/>
            <a:ext cx="1615439" cy="41888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59" t="23420"/>
          <a:stretch/>
        </p:blipFill>
        <p:spPr>
          <a:xfrm>
            <a:off x="2788921" y="0"/>
            <a:ext cx="1604454" cy="42176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67840" y="0"/>
            <a:ext cx="441960" cy="444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dirty="0" smtClean="0"/>
          </a:p>
          <a:p>
            <a:r>
              <a:rPr lang="en-GB" sz="1600" dirty="0" smtClean="0"/>
              <a:t>1</a:t>
            </a:r>
          </a:p>
          <a:p>
            <a:r>
              <a:rPr lang="en-GB" sz="1600" dirty="0" smtClean="0"/>
              <a:t>2</a:t>
            </a:r>
          </a:p>
          <a:p>
            <a:r>
              <a:rPr lang="en-GB" sz="1600" dirty="0" smtClean="0"/>
              <a:t>3</a:t>
            </a:r>
          </a:p>
          <a:p>
            <a:r>
              <a:rPr lang="en-GB" sz="1600" dirty="0" smtClean="0"/>
              <a:t>4</a:t>
            </a:r>
          </a:p>
          <a:p>
            <a:endParaRPr lang="en-GB" sz="1600" dirty="0"/>
          </a:p>
          <a:p>
            <a:endParaRPr lang="en-GB" sz="1600" dirty="0" smtClean="0"/>
          </a:p>
          <a:p>
            <a:r>
              <a:rPr lang="en-GB" sz="1600" dirty="0" smtClean="0"/>
              <a:t>9</a:t>
            </a:r>
          </a:p>
          <a:p>
            <a:r>
              <a:rPr lang="en-GB" sz="1600" dirty="0" smtClean="0"/>
              <a:t>10</a:t>
            </a:r>
          </a:p>
          <a:p>
            <a:r>
              <a:rPr lang="en-GB" sz="1600" dirty="0" smtClean="0"/>
              <a:t>11</a:t>
            </a:r>
          </a:p>
          <a:p>
            <a:r>
              <a:rPr lang="en-GB" sz="1600" dirty="0" smtClean="0"/>
              <a:t>12</a:t>
            </a:r>
          </a:p>
          <a:p>
            <a:endParaRPr lang="en-GB" sz="1600" dirty="0"/>
          </a:p>
          <a:p>
            <a:r>
              <a:rPr lang="en-GB" sz="1600" dirty="0" smtClean="0"/>
              <a:t>17</a:t>
            </a:r>
          </a:p>
          <a:p>
            <a:r>
              <a:rPr lang="en-GB" sz="1600" dirty="0" smtClean="0"/>
              <a:t>18</a:t>
            </a:r>
          </a:p>
          <a:p>
            <a:r>
              <a:rPr lang="en-GB" sz="1600" dirty="0" smtClean="0"/>
              <a:t>19</a:t>
            </a:r>
          </a:p>
          <a:p>
            <a:r>
              <a:rPr lang="en-GB" sz="1600" dirty="0" smtClean="0"/>
              <a:t>20</a:t>
            </a:r>
          </a:p>
          <a:p>
            <a:endParaRPr lang="en-GB" sz="1600" dirty="0" smtClean="0"/>
          </a:p>
          <a:p>
            <a:endParaRPr lang="en-GB" sz="1100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5" t="30980" r="26328" b="5311"/>
          <a:stretch/>
        </p:blipFill>
        <p:spPr>
          <a:xfrm>
            <a:off x="675861" y="4452731"/>
            <a:ext cx="1562501" cy="1928192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8130209" y="4969566"/>
            <a:ext cx="417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2</a:t>
            </a:r>
            <a:endParaRPr lang="en-GB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10986052" y="5718314"/>
            <a:ext cx="417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1</a:t>
            </a:r>
            <a:endParaRPr lang="en-GB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6460434" y="2822714"/>
            <a:ext cx="417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3</a:t>
            </a:r>
            <a:endParaRPr lang="en-GB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7673009" y="4154557"/>
            <a:ext cx="417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4</a:t>
            </a:r>
            <a:endParaRPr lang="en-GB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796988" y="2689411"/>
            <a:ext cx="1631577" cy="161364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438400" y="0"/>
            <a:ext cx="441960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dirty="0" smtClean="0"/>
          </a:p>
          <a:p>
            <a:r>
              <a:rPr lang="en-GB" sz="1600" dirty="0" smtClean="0"/>
              <a:t>5</a:t>
            </a:r>
          </a:p>
          <a:p>
            <a:r>
              <a:rPr lang="en-GB" sz="1600" dirty="0" smtClean="0"/>
              <a:t>6</a:t>
            </a:r>
          </a:p>
          <a:p>
            <a:r>
              <a:rPr lang="en-GB" sz="1600" dirty="0" smtClean="0"/>
              <a:t>7</a:t>
            </a:r>
          </a:p>
          <a:p>
            <a:r>
              <a:rPr lang="en-GB" sz="1600" dirty="0" smtClean="0"/>
              <a:t>8</a:t>
            </a:r>
          </a:p>
          <a:p>
            <a:endParaRPr lang="en-GB" sz="1600" dirty="0"/>
          </a:p>
          <a:p>
            <a:endParaRPr lang="en-GB" sz="1600" dirty="0" smtClean="0"/>
          </a:p>
          <a:p>
            <a:r>
              <a:rPr lang="en-GB" sz="1600" dirty="0" smtClean="0"/>
              <a:t>13</a:t>
            </a:r>
          </a:p>
          <a:p>
            <a:r>
              <a:rPr lang="en-GB" sz="1600" dirty="0" smtClean="0"/>
              <a:t>14</a:t>
            </a:r>
          </a:p>
          <a:p>
            <a:r>
              <a:rPr lang="en-GB" sz="1600" dirty="0" smtClean="0"/>
              <a:t>15</a:t>
            </a:r>
          </a:p>
          <a:p>
            <a:r>
              <a:rPr lang="en-GB" sz="1600" dirty="0" smtClean="0"/>
              <a:t>16</a:t>
            </a:r>
          </a:p>
          <a:p>
            <a:endParaRPr lang="en-GB" sz="1600" dirty="0" smtClean="0"/>
          </a:p>
          <a:p>
            <a:endParaRPr lang="en-GB" sz="1100" dirty="0"/>
          </a:p>
        </p:txBody>
      </p:sp>
      <p:sp>
        <p:nvSpPr>
          <p:cNvPr id="15" name="TextBox 14"/>
          <p:cNvSpPr txBox="1"/>
          <p:nvPr/>
        </p:nvSpPr>
        <p:spPr>
          <a:xfrm>
            <a:off x="7971183" y="2325758"/>
            <a:ext cx="417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5</a:t>
            </a:r>
            <a:endParaRPr lang="en-GB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9740348" y="1152940"/>
            <a:ext cx="417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6</a:t>
            </a:r>
            <a:endParaRPr lang="en-GB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295321" y="3359427"/>
            <a:ext cx="417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7</a:t>
            </a:r>
            <a:endParaRPr lang="en-GB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0575235" y="1570384"/>
            <a:ext cx="417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8</a:t>
            </a:r>
            <a:endParaRPr lang="en-GB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494104" y="3061253"/>
            <a:ext cx="417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9</a:t>
            </a:r>
            <a:endParaRPr lang="en-GB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0893288" y="3637724"/>
            <a:ext cx="417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10</a:t>
            </a:r>
            <a:endParaRPr lang="en-GB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8507896" y="4094922"/>
            <a:ext cx="417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11</a:t>
            </a:r>
            <a:endParaRPr lang="en-GB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9581321" y="5208105"/>
            <a:ext cx="417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12</a:t>
            </a:r>
            <a:endParaRPr lang="en-GB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738730" y="2862472"/>
            <a:ext cx="417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13</a:t>
            </a:r>
            <a:endParaRPr lang="en-GB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8587409" y="4611756"/>
            <a:ext cx="417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14</a:t>
            </a:r>
            <a:endParaRPr lang="en-GB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6619460" y="2067340"/>
            <a:ext cx="417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15</a:t>
            </a:r>
            <a:endParaRPr lang="en-GB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8587408" y="3657601"/>
            <a:ext cx="417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16</a:t>
            </a:r>
            <a:endParaRPr lang="en-GB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5923721" y="5168350"/>
            <a:ext cx="417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17</a:t>
            </a:r>
            <a:endParaRPr lang="en-GB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8547652" y="1789044"/>
            <a:ext cx="417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18</a:t>
            </a:r>
            <a:endParaRPr lang="en-GB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9104243" y="3101009"/>
            <a:ext cx="417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19</a:t>
            </a:r>
            <a:endParaRPr lang="en-GB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9044609" y="3856384"/>
            <a:ext cx="417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20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22982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utline Map Europe - EnchantedLearning.com | Europe map printable, World map  outline, World map printabl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6" t="9760"/>
          <a:stretch/>
        </p:blipFill>
        <p:spPr bwMode="auto">
          <a:xfrm>
            <a:off x="5155130" y="167640"/>
            <a:ext cx="6838750" cy="645581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6" t="22156" r="73541"/>
          <a:stretch/>
        </p:blipFill>
        <p:spPr>
          <a:xfrm>
            <a:off x="213360" y="0"/>
            <a:ext cx="1615439" cy="41888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59" t="23420"/>
          <a:stretch/>
        </p:blipFill>
        <p:spPr>
          <a:xfrm>
            <a:off x="2788921" y="0"/>
            <a:ext cx="1604454" cy="42176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67840" y="0"/>
            <a:ext cx="441960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dirty="0" smtClean="0"/>
          </a:p>
          <a:p>
            <a:r>
              <a:rPr lang="en-GB" sz="1600" dirty="0" smtClean="0"/>
              <a:t>1</a:t>
            </a:r>
          </a:p>
          <a:p>
            <a:r>
              <a:rPr lang="en-GB" sz="1600" dirty="0" smtClean="0"/>
              <a:t>2</a:t>
            </a:r>
          </a:p>
          <a:p>
            <a:r>
              <a:rPr lang="en-GB" sz="1600" dirty="0" smtClean="0"/>
              <a:t>3</a:t>
            </a:r>
          </a:p>
          <a:p>
            <a:r>
              <a:rPr lang="en-GB" sz="1600" dirty="0" smtClean="0"/>
              <a:t>4</a:t>
            </a:r>
          </a:p>
          <a:p>
            <a:endParaRPr lang="en-GB" sz="1600" dirty="0" smtClean="0"/>
          </a:p>
          <a:p>
            <a:endParaRPr lang="en-GB" sz="1100" dirty="0"/>
          </a:p>
          <a:p>
            <a:r>
              <a:rPr lang="en-GB" sz="1600" dirty="0" smtClean="0"/>
              <a:t>9</a:t>
            </a:r>
          </a:p>
          <a:p>
            <a:r>
              <a:rPr lang="en-GB" sz="1600" dirty="0" smtClean="0"/>
              <a:t>10</a:t>
            </a:r>
          </a:p>
          <a:p>
            <a:r>
              <a:rPr lang="en-GB" sz="1600" dirty="0" smtClean="0"/>
              <a:t>11</a:t>
            </a:r>
          </a:p>
          <a:p>
            <a:r>
              <a:rPr lang="en-GB" sz="1600" dirty="0" smtClean="0"/>
              <a:t>12</a:t>
            </a:r>
          </a:p>
          <a:p>
            <a:endParaRPr lang="en-GB" sz="1600" dirty="0" smtClean="0"/>
          </a:p>
          <a:p>
            <a:endParaRPr lang="en-GB" sz="900" dirty="0"/>
          </a:p>
          <a:p>
            <a:r>
              <a:rPr lang="en-GB" sz="1600" dirty="0" smtClean="0"/>
              <a:t>17</a:t>
            </a:r>
          </a:p>
          <a:p>
            <a:r>
              <a:rPr lang="en-GB" sz="1600" dirty="0" smtClean="0"/>
              <a:t>18</a:t>
            </a:r>
          </a:p>
          <a:p>
            <a:r>
              <a:rPr lang="en-GB" sz="1600" dirty="0" smtClean="0"/>
              <a:t>19</a:t>
            </a:r>
          </a:p>
          <a:p>
            <a:r>
              <a:rPr lang="en-GB" sz="1600" dirty="0" smtClean="0"/>
              <a:t>20</a:t>
            </a:r>
            <a:endParaRPr lang="en-GB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2438400" y="0"/>
            <a:ext cx="441960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dirty="0" smtClean="0"/>
          </a:p>
          <a:p>
            <a:r>
              <a:rPr lang="en-GB" sz="1600" dirty="0" smtClean="0"/>
              <a:t>5</a:t>
            </a:r>
          </a:p>
          <a:p>
            <a:r>
              <a:rPr lang="en-GB" sz="1600" dirty="0" smtClean="0"/>
              <a:t>6</a:t>
            </a:r>
          </a:p>
          <a:p>
            <a:r>
              <a:rPr lang="en-GB" sz="1600" dirty="0" smtClean="0"/>
              <a:t>7</a:t>
            </a:r>
          </a:p>
          <a:p>
            <a:r>
              <a:rPr lang="en-GB" sz="1600" dirty="0" smtClean="0"/>
              <a:t>8</a:t>
            </a:r>
          </a:p>
          <a:p>
            <a:endParaRPr lang="en-GB" sz="1600" dirty="0" smtClean="0"/>
          </a:p>
          <a:p>
            <a:endParaRPr lang="en-GB" sz="1100" dirty="0"/>
          </a:p>
          <a:p>
            <a:r>
              <a:rPr lang="en-GB" sz="1600" dirty="0" smtClean="0"/>
              <a:t>13</a:t>
            </a:r>
          </a:p>
          <a:p>
            <a:r>
              <a:rPr lang="en-GB" sz="1600" dirty="0" smtClean="0"/>
              <a:t>14</a:t>
            </a:r>
          </a:p>
          <a:p>
            <a:r>
              <a:rPr lang="en-GB" sz="1600" dirty="0" smtClean="0"/>
              <a:t>15</a:t>
            </a:r>
          </a:p>
          <a:p>
            <a:r>
              <a:rPr lang="en-GB" sz="1600" dirty="0" smtClean="0"/>
              <a:t>16</a:t>
            </a:r>
          </a:p>
          <a:p>
            <a:endParaRPr lang="en-GB" sz="1600" dirty="0" smtClean="0"/>
          </a:p>
          <a:p>
            <a:endParaRPr lang="en-GB" sz="900" dirty="0"/>
          </a:p>
          <a:p>
            <a:r>
              <a:rPr lang="en-GB" sz="1600" dirty="0" smtClean="0"/>
              <a:t>21</a:t>
            </a:r>
          </a:p>
          <a:p>
            <a:r>
              <a:rPr lang="en-GB" sz="1600" dirty="0" smtClean="0"/>
              <a:t>22</a:t>
            </a:r>
          </a:p>
          <a:p>
            <a:r>
              <a:rPr lang="en-GB" sz="1600" dirty="0" smtClean="0"/>
              <a:t>23</a:t>
            </a:r>
          </a:p>
          <a:p>
            <a:r>
              <a:rPr lang="en-GB" sz="1600" dirty="0" smtClean="0"/>
              <a:t>24</a:t>
            </a:r>
            <a:endParaRPr lang="en-GB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8130209" y="4969566"/>
            <a:ext cx="417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2</a:t>
            </a:r>
            <a:endParaRPr lang="en-GB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0986052" y="5718314"/>
            <a:ext cx="417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1</a:t>
            </a:r>
            <a:endParaRPr lang="en-GB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460434" y="2822714"/>
            <a:ext cx="417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3</a:t>
            </a:r>
            <a:endParaRPr lang="en-GB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673009" y="4154557"/>
            <a:ext cx="417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4</a:t>
            </a:r>
            <a:endParaRPr lang="en-GB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494104" y="3061253"/>
            <a:ext cx="417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9</a:t>
            </a:r>
            <a:endParaRPr lang="en-GB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0893288" y="3637724"/>
            <a:ext cx="417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10</a:t>
            </a:r>
            <a:endParaRPr lang="en-GB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8507896" y="4094922"/>
            <a:ext cx="417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11</a:t>
            </a:r>
            <a:endParaRPr lang="en-GB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9581321" y="5208105"/>
            <a:ext cx="417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12</a:t>
            </a:r>
            <a:endParaRPr lang="en-GB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923721" y="5168350"/>
            <a:ext cx="417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17</a:t>
            </a:r>
            <a:endParaRPr lang="en-GB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8547652" y="1789044"/>
            <a:ext cx="417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18</a:t>
            </a:r>
            <a:endParaRPr lang="en-GB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9104243" y="3101009"/>
            <a:ext cx="417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19</a:t>
            </a:r>
            <a:endParaRPr lang="en-GB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9044609" y="3856384"/>
            <a:ext cx="417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20</a:t>
            </a:r>
            <a:endParaRPr lang="en-GB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7971183" y="2325758"/>
            <a:ext cx="417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5</a:t>
            </a:r>
            <a:endParaRPr lang="en-GB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9740348" y="1152940"/>
            <a:ext cx="417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6</a:t>
            </a:r>
            <a:endParaRPr lang="en-GB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7295321" y="3359427"/>
            <a:ext cx="417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7</a:t>
            </a:r>
            <a:endParaRPr lang="en-GB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0575235" y="1570384"/>
            <a:ext cx="417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8</a:t>
            </a:r>
            <a:endParaRPr lang="en-GB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6738730" y="2862472"/>
            <a:ext cx="417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13</a:t>
            </a:r>
            <a:endParaRPr lang="en-GB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8587409" y="4611756"/>
            <a:ext cx="417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14</a:t>
            </a:r>
            <a:endParaRPr lang="en-GB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6619460" y="2067340"/>
            <a:ext cx="417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15</a:t>
            </a:r>
            <a:endParaRPr lang="en-GB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8587408" y="3657601"/>
            <a:ext cx="417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16</a:t>
            </a:r>
            <a:endParaRPr lang="en-GB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9104242" y="4174435"/>
            <a:ext cx="417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21</a:t>
            </a:r>
            <a:endParaRPr lang="en-GB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5227983" y="4989444"/>
            <a:ext cx="417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22</a:t>
            </a:r>
            <a:endParaRPr lang="en-GB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6778486" y="3935897"/>
            <a:ext cx="417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23</a:t>
            </a:r>
            <a:endParaRPr lang="en-GB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7951305" y="3260036"/>
            <a:ext cx="417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24</a:t>
            </a:r>
            <a:endParaRPr lang="en-GB" b="1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5" t="30980" r="26328" b="5311"/>
          <a:stretch/>
        </p:blipFill>
        <p:spPr>
          <a:xfrm>
            <a:off x="675861" y="4452731"/>
            <a:ext cx="1562501" cy="19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36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Europe map stud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" t="7273" r="13012" b="5227"/>
          <a:stretch/>
        </p:blipFill>
        <p:spPr bwMode="auto">
          <a:xfrm>
            <a:off x="2305879" y="365561"/>
            <a:ext cx="7812156" cy="601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95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48678" y="4088585"/>
            <a:ext cx="1075414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en-US" sz="3600" dirty="0"/>
              <a:t> </a:t>
            </a:r>
            <a:endParaRPr lang="en-GB" sz="3600" dirty="0"/>
          </a:p>
          <a:p>
            <a:pPr lvl="0" hangingPunct="0"/>
            <a:r>
              <a:rPr lang="fr-FR" sz="3600" dirty="0" smtClean="0">
                <a:latin typeface="Comic Sans MS" panose="030F0702030302020204" pitchFamily="66" charset="0"/>
              </a:rPr>
              <a:t>Voici la mascotte pour l’Euro 2020.</a:t>
            </a:r>
          </a:p>
          <a:p>
            <a:pPr lvl="0" hangingPunct="0"/>
            <a:r>
              <a:rPr lang="fr-FR" sz="3600" dirty="0" smtClean="0">
                <a:latin typeface="Comic Sans MS" panose="030F0702030302020204" pitchFamily="66" charset="0"/>
              </a:rPr>
              <a:t>Il s’appelle </a:t>
            </a:r>
            <a:r>
              <a:rPr lang="fr-FR" sz="3600" dirty="0" err="1" smtClean="0">
                <a:latin typeface="Comic Sans MS" panose="030F0702030302020204" pitchFamily="66" charset="0"/>
              </a:rPr>
              <a:t>Skillzy</a:t>
            </a:r>
            <a:r>
              <a:rPr lang="fr-FR" sz="3600" dirty="0" smtClean="0">
                <a:latin typeface="Comic Sans MS" panose="030F0702030302020204" pitchFamily="66" charset="0"/>
              </a:rPr>
              <a:t>. Bonjour </a:t>
            </a:r>
            <a:r>
              <a:rPr lang="fr-FR" sz="3600" dirty="0" err="1" smtClean="0">
                <a:latin typeface="Comic Sans MS" panose="030F0702030302020204" pitchFamily="66" charset="0"/>
              </a:rPr>
              <a:t>Skillzy</a:t>
            </a:r>
            <a:r>
              <a:rPr lang="fr-FR" sz="3600" dirty="0" smtClean="0">
                <a:latin typeface="Comic Sans MS" panose="030F0702030302020204" pitchFamily="66" charset="0"/>
              </a:rPr>
              <a:t>!</a:t>
            </a:r>
            <a:endParaRPr lang="en-GB" sz="3600" dirty="0">
              <a:latin typeface="Comic Sans MS" panose="030F0702030302020204" pitchFamily="66" charset="0"/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2935" t="24625" r="30054" b="20566"/>
          <a:stretch/>
        </p:blipFill>
        <p:spPr>
          <a:xfrm>
            <a:off x="3518453" y="337930"/>
            <a:ext cx="4512366" cy="37569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9" t="30156" r="26573" b="9431"/>
          <a:stretch/>
        </p:blipFill>
        <p:spPr>
          <a:xfrm>
            <a:off x="10487771" y="252919"/>
            <a:ext cx="1142819" cy="133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63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8296" y="152688"/>
            <a:ext cx="1075414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en-US" sz="3600" dirty="0"/>
              <a:t> </a:t>
            </a:r>
            <a:endParaRPr lang="en-GB" sz="3600" dirty="0"/>
          </a:p>
          <a:p>
            <a:pPr lvl="0" hangingPunct="0"/>
            <a:r>
              <a:rPr lang="en-GB" sz="3600" dirty="0" smtClean="0">
                <a:latin typeface="Comic Sans MS" panose="030F0702030302020204" pitchFamily="66" charset="0"/>
              </a:rPr>
              <a:t>A few facts...are you ready</a:t>
            </a:r>
            <a:r>
              <a:rPr lang="en-GB" sz="3600" dirty="0" smtClean="0">
                <a:latin typeface="Comic Sans MS" panose="030F0702030302020204" pitchFamily="66" charset="0"/>
              </a:rPr>
              <a:t>? </a:t>
            </a:r>
          </a:p>
          <a:p>
            <a:pPr lvl="0" hangingPunct="0"/>
            <a:r>
              <a:rPr lang="en-GB" sz="3600" i="1" dirty="0" smtClean="0">
                <a:latin typeface="Comic Sans MS" panose="030F0702030302020204" pitchFamily="66" charset="0"/>
              </a:rPr>
              <a:t>Un petit quiz!</a:t>
            </a:r>
            <a:endParaRPr lang="en-GB" sz="3600" i="1" dirty="0">
              <a:latin typeface="Comic Sans MS" panose="030F0702030302020204" pitchFamily="66" charset="0"/>
            </a:endParaRPr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9" t="30156" r="26573" b="9431"/>
          <a:stretch/>
        </p:blipFill>
        <p:spPr>
          <a:xfrm>
            <a:off x="11085444" y="192157"/>
            <a:ext cx="820070" cy="9596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8296" y="2504950"/>
            <a:ext cx="119137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en-US" sz="3600" dirty="0"/>
              <a:t> </a:t>
            </a:r>
            <a:endParaRPr lang="en-GB" sz="3600" dirty="0"/>
          </a:p>
          <a:p>
            <a:pPr marL="742950" lvl="0" indent="-742950" hangingPunct="0">
              <a:buAutoNum type="arabicParenR"/>
            </a:pPr>
            <a:r>
              <a:rPr lang="en-GB" sz="3600" dirty="0" smtClean="0">
                <a:latin typeface="Comic Sans MS" panose="030F0702030302020204" pitchFamily="66" charset="0"/>
              </a:rPr>
              <a:t>The </a:t>
            </a:r>
            <a:r>
              <a:rPr lang="en-GB" sz="3600" dirty="0" smtClean="0">
                <a:latin typeface="Comic Sans MS" panose="030F0702030302020204" pitchFamily="66" charset="0"/>
              </a:rPr>
              <a:t>winning team at the last Euros in 2016 was</a:t>
            </a:r>
            <a:r>
              <a:rPr lang="en-GB" sz="3600" dirty="0" smtClean="0">
                <a:latin typeface="Comic Sans MS" panose="030F0702030302020204" pitchFamily="66" charset="0"/>
              </a:rPr>
              <a:t>...</a:t>
            </a:r>
          </a:p>
          <a:p>
            <a:pPr lvl="0" hangingPunct="0"/>
            <a:endParaRPr lang="en-GB" sz="3600" dirty="0">
              <a:latin typeface="Comic Sans MS" panose="030F0702030302020204" pitchFamily="66" charset="0"/>
            </a:endParaRPr>
          </a:p>
          <a:p>
            <a:pPr lvl="0" hangingPunct="0"/>
            <a:r>
              <a:rPr lang="en-GB" sz="3600" i="1" dirty="0" smtClean="0">
                <a:latin typeface="Comic Sans MS" panose="030F0702030302020204" pitchFamily="66" charset="0"/>
              </a:rPr>
              <a:t>	</a:t>
            </a:r>
            <a:r>
              <a:rPr lang="en-GB" sz="3600" i="1" dirty="0" err="1" smtClean="0">
                <a:latin typeface="Comic Sans MS" panose="030F0702030302020204" pitchFamily="66" charset="0"/>
              </a:rPr>
              <a:t>L’équipe</a:t>
            </a:r>
            <a:r>
              <a:rPr lang="en-GB" sz="3600" i="1" dirty="0" smtClean="0">
                <a:latin typeface="Comic Sans MS" panose="030F0702030302020204" pitchFamily="66" charset="0"/>
              </a:rPr>
              <a:t> qui a </a:t>
            </a:r>
            <a:r>
              <a:rPr lang="en-GB" sz="3600" i="1" dirty="0" err="1" smtClean="0">
                <a:latin typeface="Comic Sans MS" panose="030F0702030302020204" pitchFamily="66" charset="0"/>
              </a:rPr>
              <a:t>gagné</a:t>
            </a:r>
            <a:r>
              <a:rPr lang="en-GB" sz="3600" i="1" dirty="0" smtClean="0">
                <a:latin typeface="Comic Sans MS" panose="030F0702030302020204" pitchFamily="66" charset="0"/>
              </a:rPr>
              <a:t> </a:t>
            </a:r>
            <a:r>
              <a:rPr lang="en-GB" sz="3600" i="1" dirty="0" err="1" smtClean="0">
                <a:latin typeface="Comic Sans MS" panose="030F0702030302020204" pitchFamily="66" charset="0"/>
              </a:rPr>
              <a:t>en</a:t>
            </a:r>
            <a:r>
              <a:rPr lang="en-GB" sz="3600" i="1" dirty="0" smtClean="0">
                <a:latin typeface="Comic Sans MS" panose="030F0702030302020204" pitchFamily="66" charset="0"/>
              </a:rPr>
              <a:t> 2016 est...</a:t>
            </a:r>
            <a:endParaRPr lang="en-GB" sz="3600" i="1" dirty="0">
              <a:latin typeface="Comic Sans MS" panose="030F0702030302020204" pitchFamily="66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531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Sporting&amp;#39;s links to Portugal&amp;#39;s EURO success | UEFA Champions League |  UEFA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401" y="425036"/>
            <a:ext cx="7477677" cy="420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098904" y="4914108"/>
            <a:ext cx="372730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7200" dirty="0" smtClean="0">
                <a:latin typeface="Comic Sans MS" panose="030F0702030302020204" pitchFamily="66" charset="0"/>
              </a:rPr>
              <a:t>Portugal</a:t>
            </a:r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86418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9" t="30156" r="26573" b="9431"/>
          <a:stretch/>
        </p:blipFill>
        <p:spPr>
          <a:xfrm>
            <a:off x="11085444" y="192157"/>
            <a:ext cx="820070" cy="9596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8296" y="1742950"/>
            <a:ext cx="119137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en-US" sz="3600" dirty="0"/>
              <a:t> </a:t>
            </a:r>
            <a:endParaRPr lang="en-GB" sz="3600" dirty="0"/>
          </a:p>
          <a:p>
            <a:pPr lvl="0" hangingPunct="0"/>
            <a:r>
              <a:rPr lang="en-GB" sz="3600" dirty="0" smtClean="0">
                <a:latin typeface="Comic Sans MS" panose="030F0702030302020204" pitchFamily="66" charset="0"/>
              </a:rPr>
              <a:t>2) </a:t>
            </a:r>
            <a:r>
              <a:rPr lang="en-GB" sz="3600" dirty="0" smtClean="0">
                <a:latin typeface="Comic Sans MS" panose="030F0702030302020204" pitchFamily="66" charset="0"/>
              </a:rPr>
              <a:t>	How </a:t>
            </a:r>
            <a:r>
              <a:rPr lang="en-GB" sz="3600" dirty="0" smtClean="0">
                <a:latin typeface="Comic Sans MS" panose="030F0702030302020204" pitchFamily="66" charset="0"/>
              </a:rPr>
              <a:t>many times have England won the Euros</a:t>
            </a:r>
            <a:r>
              <a:rPr lang="en-GB" sz="3600" dirty="0" smtClean="0">
                <a:latin typeface="Comic Sans MS" panose="030F0702030302020204" pitchFamily="66" charset="0"/>
              </a:rPr>
              <a:t>?</a:t>
            </a:r>
          </a:p>
          <a:p>
            <a:pPr lvl="0" hangingPunct="0"/>
            <a:r>
              <a:rPr lang="en-GB" sz="3600" dirty="0">
                <a:latin typeface="Comic Sans MS" panose="030F0702030302020204" pitchFamily="66" charset="0"/>
              </a:rPr>
              <a:t>	</a:t>
            </a:r>
            <a:r>
              <a:rPr lang="en-GB" sz="3600" i="1" dirty="0" err="1" smtClean="0">
                <a:latin typeface="Comic Sans MS" panose="030F0702030302020204" pitchFamily="66" charset="0"/>
              </a:rPr>
              <a:t>Combien</a:t>
            </a:r>
            <a:r>
              <a:rPr lang="en-GB" sz="3600" i="1" dirty="0" smtClean="0">
                <a:latin typeface="Comic Sans MS" panose="030F0702030302020204" pitchFamily="66" charset="0"/>
              </a:rPr>
              <a:t> de </a:t>
            </a:r>
            <a:r>
              <a:rPr lang="en-GB" sz="3600" i="1" dirty="0" err="1" smtClean="0">
                <a:latin typeface="Comic Sans MS" panose="030F0702030302020204" pitchFamily="66" charset="0"/>
              </a:rPr>
              <a:t>fois</a:t>
            </a:r>
            <a:r>
              <a:rPr lang="en-GB" sz="3600" i="1" dirty="0" smtClean="0">
                <a:latin typeface="Comic Sans MS" panose="030F0702030302020204" pitchFamily="66" charset="0"/>
              </a:rPr>
              <a:t> </a:t>
            </a:r>
            <a:r>
              <a:rPr lang="en-GB" sz="3600" i="1" dirty="0">
                <a:latin typeface="Comic Sans MS" panose="030F0702030302020204" pitchFamily="66" charset="0"/>
              </a:rPr>
              <a:t>a </a:t>
            </a:r>
            <a:r>
              <a:rPr lang="en-GB" sz="3600" i="1" dirty="0" err="1" smtClean="0">
                <a:latin typeface="Comic Sans MS" panose="030F0702030302020204" pitchFamily="66" charset="0"/>
              </a:rPr>
              <a:t>gagné</a:t>
            </a:r>
            <a:r>
              <a:rPr lang="en-GB" sz="3600" i="1" dirty="0" smtClean="0">
                <a:latin typeface="Comic Sans MS" panose="030F0702030302020204" pitchFamily="66" charset="0"/>
              </a:rPr>
              <a:t> </a:t>
            </a:r>
            <a:r>
              <a:rPr lang="en-GB" sz="3600" i="1" dirty="0" err="1" smtClean="0">
                <a:latin typeface="Comic Sans MS" panose="030F0702030302020204" pitchFamily="66" charset="0"/>
              </a:rPr>
              <a:t>l’Angleterre</a:t>
            </a:r>
            <a:r>
              <a:rPr lang="en-GB" sz="3600" i="1" dirty="0" smtClean="0">
                <a:latin typeface="Comic Sans MS" panose="030F0702030302020204" pitchFamily="66" charset="0"/>
              </a:rPr>
              <a:t>?</a:t>
            </a:r>
            <a:endParaRPr lang="en-GB" sz="3600" i="1" dirty="0">
              <a:latin typeface="Comic Sans MS" panose="030F0702030302020204" pitchFamily="66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883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9" t="30156" r="26573" b="9431"/>
          <a:stretch/>
        </p:blipFill>
        <p:spPr>
          <a:xfrm>
            <a:off x="11085444" y="192157"/>
            <a:ext cx="820070" cy="9596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71422" y="974034"/>
            <a:ext cx="282271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800" dirty="0" smtClean="0"/>
              <a:t>0</a:t>
            </a:r>
          </a:p>
          <a:p>
            <a:r>
              <a:rPr lang="en-GB" sz="5400" dirty="0" err="1" smtClean="0"/>
              <a:t>zéro</a:t>
            </a:r>
            <a:endParaRPr lang="en-GB" sz="5400" dirty="0"/>
          </a:p>
        </p:txBody>
      </p:sp>
      <p:sp>
        <p:nvSpPr>
          <p:cNvPr id="6" name="AutoShape 2" descr="sad face emoji download heart emoji black red pink - depression smiley PNG  image with transparent background | TOPpng"/>
          <p:cNvSpPr>
            <a:spLocks noChangeAspect="1" noChangeArrowheads="1"/>
          </p:cNvSpPr>
          <p:nvPr/>
        </p:nvSpPr>
        <p:spPr bwMode="auto">
          <a:xfrm>
            <a:off x="7510531" y="2008922"/>
            <a:ext cx="119363" cy="11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1508" name="Picture 4" descr="sad face emoji download heart emoji black red pink - depression smiley PNG  image with transparent background | TOP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531" y="3021495"/>
            <a:ext cx="3133256" cy="320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91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9" t="30156" r="26573" b="9431"/>
          <a:stretch/>
        </p:blipFill>
        <p:spPr>
          <a:xfrm>
            <a:off x="6897756" y="629478"/>
            <a:ext cx="2841027" cy="332460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71600" y="192446"/>
            <a:ext cx="469127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en-US" sz="3600" dirty="0"/>
              <a:t> </a:t>
            </a:r>
            <a:endParaRPr lang="en-GB" sz="3600" dirty="0"/>
          </a:p>
          <a:p>
            <a:pPr lvl="0" hangingPunct="0"/>
            <a:r>
              <a:rPr lang="en-GB" sz="3600" dirty="0" smtClean="0">
                <a:latin typeface="Comic Sans MS" panose="030F0702030302020204" pitchFamily="66" charset="0"/>
              </a:rPr>
              <a:t>The Euro football competition was postponed last year due to the </a:t>
            </a:r>
            <a:r>
              <a:rPr lang="en-GB" sz="3600" dirty="0" err="1" smtClean="0">
                <a:latin typeface="Comic Sans MS" panose="030F0702030302020204" pitchFamily="66" charset="0"/>
              </a:rPr>
              <a:t>Covid</a:t>
            </a:r>
            <a:r>
              <a:rPr lang="en-GB" sz="3600" dirty="0" smtClean="0">
                <a:latin typeface="Comic Sans MS" panose="030F0702030302020204" pitchFamily="66" charset="0"/>
              </a:rPr>
              <a:t> pandemic – so the 2020 competition is actually taking place in 2021!</a:t>
            </a:r>
            <a:endParaRPr lang="en-GB" sz="3600" dirty="0">
              <a:latin typeface="Comic Sans MS" panose="030F0702030302020204" pitchFamily="66" charset="0"/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90" b="78081"/>
          <a:stretch/>
        </p:blipFill>
        <p:spPr>
          <a:xfrm>
            <a:off x="2223714" y="5506277"/>
            <a:ext cx="8098155" cy="107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35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9" t="30156" r="26573" b="9431"/>
          <a:stretch/>
        </p:blipFill>
        <p:spPr>
          <a:xfrm>
            <a:off x="11085444" y="192157"/>
            <a:ext cx="820070" cy="9596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8296" y="1742950"/>
            <a:ext cx="119137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en-US" sz="3600" dirty="0"/>
              <a:t> </a:t>
            </a:r>
            <a:endParaRPr lang="en-GB" sz="3600" dirty="0"/>
          </a:p>
          <a:p>
            <a:pPr lvl="0" hangingPunct="0"/>
            <a:r>
              <a:rPr lang="en-GB" sz="3600" dirty="0" smtClean="0">
                <a:latin typeface="Comic Sans MS" panose="030F0702030302020204" pitchFamily="66" charset="0"/>
              </a:rPr>
              <a:t>3) </a:t>
            </a:r>
            <a:r>
              <a:rPr lang="en-GB" sz="3600" dirty="0" smtClean="0">
                <a:latin typeface="Comic Sans MS" panose="030F0702030302020204" pitchFamily="66" charset="0"/>
              </a:rPr>
              <a:t>	Which </a:t>
            </a:r>
            <a:r>
              <a:rPr lang="en-GB" sz="3600" dirty="0" smtClean="0">
                <a:latin typeface="Comic Sans MS" panose="030F0702030302020204" pitchFamily="66" charset="0"/>
              </a:rPr>
              <a:t>countries have won most often</a:t>
            </a:r>
            <a:r>
              <a:rPr lang="en-GB" sz="3600" dirty="0" smtClean="0">
                <a:latin typeface="Comic Sans MS" panose="030F0702030302020204" pitchFamily="66" charset="0"/>
              </a:rPr>
              <a:t>?</a:t>
            </a:r>
          </a:p>
          <a:p>
            <a:pPr lvl="0" hangingPunct="0"/>
            <a:r>
              <a:rPr lang="en-GB" sz="3600" dirty="0">
                <a:latin typeface="Comic Sans MS" panose="030F0702030302020204" pitchFamily="66" charset="0"/>
              </a:rPr>
              <a:t> </a:t>
            </a:r>
            <a:r>
              <a:rPr lang="en-GB" sz="3600" dirty="0" smtClean="0">
                <a:latin typeface="Comic Sans MS" panose="030F0702030302020204" pitchFamily="66" charset="0"/>
              </a:rPr>
              <a:t>	</a:t>
            </a:r>
            <a:r>
              <a:rPr lang="en-GB" sz="3600" i="1" dirty="0">
                <a:latin typeface="Comic Sans MS" panose="030F0702030302020204" pitchFamily="66" charset="0"/>
              </a:rPr>
              <a:t> </a:t>
            </a:r>
            <a:r>
              <a:rPr lang="en-GB" sz="3600" i="1" dirty="0" err="1" smtClean="0">
                <a:latin typeface="Comic Sans MS" panose="030F0702030302020204" pitchFamily="66" charset="0"/>
              </a:rPr>
              <a:t>Quelles</a:t>
            </a:r>
            <a:r>
              <a:rPr lang="en-GB" sz="3600" i="1" dirty="0" smtClean="0">
                <a:latin typeface="Comic Sans MS" panose="030F0702030302020204" pitchFamily="66" charset="0"/>
              </a:rPr>
              <a:t> </a:t>
            </a:r>
            <a:r>
              <a:rPr lang="en-GB" sz="3600" i="1" dirty="0" err="1" smtClean="0">
                <a:latin typeface="Comic Sans MS" panose="030F0702030302020204" pitchFamily="66" charset="0"/>
              </a:rPr>
              <a:t>équipes</a:t>
            </a:r>
            <a:r>
              <a:rPr lang="en-GB" sz="3600" i="1" dirty="0" smtClean="0">
                <a:latin typeface="Comic Sans MS" panose="030F0702030302020204" pitchFamily="66" charset="0"/>
              </a:rPr>
              <a:t> </a:t>
            </a:r>
            <a:r>
              <a:rPr lang="en-GB" sz="3600" i="1" dirty="0" err="1" smtClean="0">
                <a:latin typeface="Comic Sans MS" panose="030F0702030302020204" pitchFamily="66" charset="0"/>
              </a:rPr>
              <a:t>ont</a:t>
            </a:r>
            <a:r>
              <a:rPr lang="en-GB" sz="3600" i="1" dirty="0" smtClean="0">
                <a:latin typeface="Comic Sans MS" panose="030F0702030302020204" pitchFamily="66" charset="0"/>
              </a:rPr>
              <a:t> </a:t>
            </a:r>
            <a:r>
              <a:rPr lang="en-GB" sz="3600" i="1" dirty="0" err="1" smtClean="0">
                <a:latin typeface="Comic Sans MS" panose="030F0702030302020204" pitchFamily="66" charset="0"/>
              </a:rPr>
              <a:t>gagné</a:t>
            </a:r>
            <a:r>
              <a:rPr lang="en-GB" sz="3600" i="1" dirty="0" smtClean="0">
                <a:latin typeface="Comic Sans MS" panose="030F0702030302020204" pitchFamily="66" charset="0"/>
              </a:rPr>
              <a:t> plus </a:t>
            </a:r>
            <a:r>
              <a:rPr lang="en-GB" sz="3600" i="1" dirty="0" err="1" smtClean="0">
                <a:latin typeface="Comic Sans MS" panose="030F0702030302020204" pitchFamily="66" charset="0"/>
              </a:rPr>
              <a:t>fois</a:t>
            </a:r>
            <a:r>
              <a:rPr lang="en-GB" sz="3600" i="1" dirty="0" smtClean="0">
                <a:latin typeface="Comic Sans MS" panose="030F0702030302020204" pitchFamily="66" charset="0"/>
              </a:rPr>
              <a:t>?</a:t>
            </a:r>
            <a:endParaRPr lang="en-GB" sz="3600" dirty="0">
              <a:latin typeface="Comic Sans MS" panose="030F0702030302020204" pitchFamily="66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17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9" t="30156" r="26573" b="9431"/>
          <a:stretch/>
        </p:blipFill>
        <p:spPr>
          <a:xfrm>
            <a:off x="11085444" y="192157"/>
            <a:ext cx="820070" cy="959657"/>
          </a:xfrm>
          <a:prstGeom prst="rect">
            <a:avLst/>
          </a:prstGeom>
        </p:spPr>
      </p:pic>
      <p:sp>
        <p:nvSpPr>
          <p:cNvPr id="6" name="AutoShape 2" descr="sad face emoji download heart emoji black red pink - depression smiley PNG  image with transparent background | TOPpng"/>
          <p:cNvSpPr>
            <a:spLocks noChangeAspect="1" noChangeArrowheads="1"/>
          </p:cNvSpPr>
          <p:nvPr/>
        </p:nvSpPr>
        <p:spPr bwMode="auto">
          <a:xfrm>
            <a:off x="7510531" y="2008922"/>
            <a:ext cx="119363" cy="11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600330" y="401742"/>
            <a:ext cx="9911688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dirty="0" err="1" smtClean="0">
                <a:latin typeface="Comic Sans MS" panose="030F0702030302020204" pitchFamily="66" charset="0"/>
              </a:rPr>
              <a:t>Allemagne</a:t>
            </a:r>
            <a:r>
              <a:rPr lang="en-GB" sz="5400" dirty="0" smtClean="0">
                <a:latin typeface="Comic Sans MS" panose="030F0702030302020204" pitchFamily="66" charset="0"/>
              </a:rPr>
              <a:t> (1972, 1980, 1996)</a:t>
            </a:r>
          </a:p>
          <a:p>
            <a:r>
              <a:rPr lang="en-GB" sz="5400" dirty="0" smtClean="0">
                <a:latin typeface="Comic Sans MS" panose="030F0702030302020204" pitchFamily="66" charset="0"/>
              </a:rPr>
              <a:t>et </a:t>
            </a:r>
          </a:p>
          <a:p>
            <a:r>
              <a:rPr lang="en-GB" sz="5400" dirty="0" err="1" smtClean="0">
                <a:latin typeface="Comic Sans MS" panose="030F0702030302020204" pitchFamily="66" charset="0"/>
              </a:rPr>
              <a:t>Espagne</a:t>
            </a:r>
            <a:r>
              <a:rPr lang="en-GB" sz="5400" dirty="0" smtClean="0">
                <a:latin typeface="Comic Sans MS" panose="030F0702030302020204" pitchFamily="66" charset="0"/>
              </a:rPr>
              <a:t> (1964, 2008, 2012)</a:t>
            </a:r>
            <a:endParaRPr lang="en-GB" sz="5400" dirty="0"/>
          </a:p>
        </p:txBody>
      </p:sp>
      <p:pic>
        <p:nvPicPr>
          <p:cNvPr id="23554" name="Picture 2" descr="Spain v Germany: UEFA EURO 2008 final highlights - YouTub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704" y="3876261"/>
            <a:ext cx="4298490" cy="241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UEFA Euro 1996 - Alchetron, The Free Social Encycloped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827" y="3832421"/>
            <a:ext cx="4356791" cy="2450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22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9" t="30156" r="26573" b="9431"/>
          <a:stretch/>
        </p:blipFill>
        <p:spPr>
          <a:xfrm>
            <a:off x="11085444" y="192157"/>
            <a:ext cx="820070" cy="9596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8296" y="1742950"/>
            <a:ext cx="119137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en-US" sz="3600" dirty="0"/>
              <a:t> </a:t>
            </a:r>
            <a:endParaRPr lang="en-GB" sz="3600" dirty="0"/>
          </a:p>
          <a:p>
            <a:pPr marL="742950" lvl="0" indent="-742950" hangingPunct="0">
              <a:buAutoNum type="arabicParenR" startAt="4"/>
            </a:pPr>
            <a:r>
              <a:rPr lang="en-GB" sz="3600" dirty="0" smtClean="0">
                <a:latin typeface="Comic Sans MS" panose="030F0702030302020204" pitchFamily="66" charset="0"/>
              </a:rPr>
              <a:t>Where </a:t>
            </a:r>
            <a:r>
              <a:rPr lang="en-GB" sz="3600" dirty="0" smtClean="0">
                <a:latin typeface="Comic Sans MS" panose="030F0702030302020204" pitchFamily="66" charset="0"/>
              </a:rPr>
              <a:t>will the final be held on 11th July</a:t>
            </a:r>
            <a:r>
              <a:rPr lang="en-GB" sz="3600" dirty="0" smtClean="0">
                <a:latin typeface="Comic Sans MS" panose="030F0702030302020204" pitchFamily="66" charset="0"/>
              </a:rPr>
              <a:t>?</a:t>
            </a:r>
          </a:p>
          <a:p>
            <a:pPr lvl="0" hangingPunct="0"/>
            <a:r>
              <a:rPr lang="en-GB" sz="3600" dirty="0">
                <a:latin typeface="Comic Sans MS" panose="030F0702030302020204" pitchFamily="66" charset="0"/>
              </a:rPr>
              <a:t>	</a:t>
            </a:r>
            <a:r>
              <a:rPr lang="fr-FR" sz="3600" i="1" dirty="0">
                <a:latin typeface="Comic Sans MS" panose="030F0702030302020204" pitchFamily="66" charset="0"/>
              </a:rPr>
              <a:t>O</a:t>
            </a:r>
            <a:r>
              <a:rPr lang="fr-FR" sz="3600" i="1" dirty="0" smtClean="0">
                <a:latin typeface="Comic Sans MS" panose="030F0702030302020204" pitchFamily="66" charset="0"/>
              </a:rPr>
              <a:t>ù </a:t>
            </a:r>
            <a:r>
              <a:rPr lang="fr-FR" sz="3600" i="1" dirty="0">
                <a:latin typeface="Comic Sans MS" panose="030F0702030302020204" pitchFamily="66" charset="0"/>
              </a:rPr>
              <a:t>se déroulera la finale </a:t>
            </a:r>
            <a:r>
              <a:rPr lang="fr-FR" sz="3600" i="1" dirty="0" smtClean="0">
                <a:latin typeface="Comic Sans MS" panose="030F0702030302020204" pitchFamily="66" charset="0"/>
              </a:rPr>
              <a:t>le 11 juillet?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86837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9" t="30156" r="26573" b="9431"/>
          <a:stretch/>
        </p:blipFill>
        <p:spPr>
          <a:xfrm>
            <a:off x="11085444" y="192157"/>
            <a:ext cx="820070" cy="959657"/>
          </a:xfrm>
          <a:prstGeom prst="rect">
            <a:avLst/>
          </a:prstGeom>
        </p:spPr>
      </p:pic>
      <p:sp>
        <p:nvSpPr>
          <p:cNvPr id="6" name="AutoShape 2" descr="sad face emoji download heart emoji black red pink - depression smiley PNG  image with transparent background | TOPpng"/>
          <p:cNvSpPr>
            <a:spLocks noChangeAspect="1" noChangeArrowheads="1"/>
          </p:cNvSpPr>
          <p:nvPr/>
        </p:nvSpPr>
        <p:spPr bwMode="auto">
          <a:xfrm>
            <a:off x="7510531" y="2008922"/>
            <a:ext cx="119363" cy="11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878627" y="401742"/>
            <a:ext cx="991810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dirty="0" smtClean="0">
                <a:latin typeface="Comic Sans MS" panose="030F0702030302020204" pitchFamily="66" charset="0"/>
              </a:rPr>
              <a:t>Au </a:t>
            </a:r>
            <a:r>
              <a:rPr lang="en-GB" sz="5400" dirty="0" err="1" smtClean="0">
                <a:latin typeface="Comic Sans MS" panose="030F0702030302020204" pitchFamily="66" charset="0"/>
              </a:rPr>
              <a:t>Stade</a:t>
            </a:r>
            <a:r>
              <a:rPr lang="en-GB" sz="5400" dirty="0" smtClean="0">
                <a:latin typeface="Comic Sans MS" panose="030F0702030302020204" pitchFamily="66" charset="0"/>
              </a:rPr>
              <a:t> Wembley, à </a:t>
            </a:r>
            <a:r>
              <a:rPr lang="en-GB" sz="5400" dirty="0" err="1" smtClean="0">
                <a:latin typeface="Comic Sans MS" panose="030F0702030302020204" pitchFamily="66" charset="0"/>
              </a:rPr>
              <a:t>Londres</a:t>
            </a:r>
            <a:endParaRPr lang="en-GB" sz="5400" dirty="0"/>
          </a:p>
        </p:txBody>
      </p:sp>
      <p:pic>
        <p:nvPicPr>
          <p:cNvPr id="25602" name="Picture 2" descr="Women's Euro 2021 final to be played at Wembley - AS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645" y="1683024"/>
            <a:ext cx="7395188" cy="4141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75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9" t="30156" r="26573" b="9431"/>
          <a:stretch/>
        </p:blipFill>
        <p:spPr>
          <a:xfrm>
            <a:off x="11085444" y="192157"/>
            <a:ext cx="820070" cy="9596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7680" y="767590"/>
            <a:ext cx="946404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en-US" sz="3600" dirty="0"/>
              <a:t> </a:t>
            </a:r>
            <a:endParaRPr lang="en-GB" sz="3600" dirty="0"/>
          </a:p>
          <a:p>
            <a:pPr lvl="0" hangingPunct="0"/>
            <a:r>
              <a:rPr lang="en-GB" sz="3200" dirty="0" smtClean="0">
                <a:latin typeface="Comic Sans MS" panose="030F0702030302020204" pitchFamily="66" charset="0"/>
              </a:rPr>
              <a:t>5) How many French-speaking countries are taking part in Euro 2020?</a:t>
            </a:r>
          </a:p>
          <a:p>
            <a:pPr lvl="0" hangingPunct="0"/>
            <a:r>
              <a:rPr lang="en-GB" sz="3200" dirty="0" smtClean="0">
                <a:latin typeface="Comic Sans MS" panose="030F0702030302020204" pitchFamily="66" charset="0"/>
              </a:rPr>
              <a:t>    </a:t>
            </a:r>
          </a:p>
          <a:p>
            <a:pPr lvl="0" hangingPunct="0"/>
            <a:r>
              <a:rPr lang="en-GB" sz="3200" dirty="0" smtClean="0">
                <a:latin typeface="Comic Sans MS" panose="030F0702030302020204" pitchFamily="66" charset="0"/>
              </a:rPr>
              <a:t>C</a:t>
            </a:r>
            <a:r>
              <a:rPr lang="fr-FR" sz="3200" i="1" dirty="0" err="1" smtClean="0">
                <a:latin typeface="Comic Sans MS" panose="030F0702030302020204" pitchFamily="66" charset="0"/>
              </a:rPr>
              <a:t>ombien</a:t>
            </a:r>
            <a:r>
              <a:rPr lang="fr-FR" sz="3200" i="1" dirty="0" smtClean="0">
                <a:latin typeface="Comic Sans MS" panose="030F0702030302020204" pitchFamily="66" charset="0"/>
              </a:rPr>
              <a:t> </a:t>
            </a:r>
            <a:r>
              <a:rPr lang="fr-FR" sz="3200" i="1" dirty="0">
                <a:latin typeface="Comic Sans MS" panose="030F0702030302020204" pitchFamily="66" charset="0"/>
              </a:rPr>
              <a:t>de pays francophones participent </a:t>
            </a:r>
            <a:r>
              <a:rPr lang="fr-FR" sz="3200" i="1" dirty="0" smtClean="0">
                <a:latin typeface="Comic Sans MS" panose="030F0702030302020204" pitchFamily="66" charset="0"/>
              </a:rPr>
              <a:t>à l‘Euro 21?</a:t>
            </a:r>
            <a:endParaRPr lang="en-GB" sz="3200" i="1" dirty="0">
              <a:latin typeface="Comic Sans MS" panose="030F0702030302020204" pitchFamily="66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929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9" t="30156" r="26573" b="9431"/>
          <a:stretch/>
        </p:blipFill>
        <p:spPr>
          <a:xfrm>
            <a:off x="11085444" y="192157"/>
            <a:ext cx="820070" cy="959657"/>
          </a:xfrm>
          <a:prstGeom prst="rect">
            <a:avLst/>
          </a:prstGeom>
        </p:spPr>
      </p:pic>
      <p:sp>
        <p:nvSpPr>
          <p:cNvPr id="6" name="AutoShape 2" descr="sad face emoji download heart emoji black red pink - depression smiley PNG  image with transparent background | TOPpng"/>
          <p:cNvSpPr>
            <a:spLocks noChangeAspect="1" noChangeArrowheads="1"/>
          </p:cNvSpPr>
          <p:nvPr/>
        </p:nvSpPr>
        <p:spPr bwMode="auto">
          <a:xfrm>
            <a:off x="7510531" y="2008922"/>
            <a:ext cx="119363" cy="11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1026807" y="2924294"/>
            <a:ext cx="23673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1) France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31984" y="2970014"/>
            <a:ext cx="28118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2) </a:t>
            </a:r>
            <a:r>
              <a:rPr lang="en-GB" sz="4000" dirty="0" err="1" smtClean="0">
                <a:latin typeface="Comic Sans MS" panose="030F0702030302020204" pitchFamily="66" charset="0"/>
              </a:rPr>
              <a:t>Belgique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986688" y="4859774"/>
            <a:ext cx="31385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3) Suisse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FRANCE SQUAD EURO 2021 | Preliminary Team - Yo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10505" cy="298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elgium New Squad Euro 2021 || Belgium Team UEFA Euro 2021 || Belgium New  And Young Players - YouTub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81" b="27290"/>
          <a:stretch/>
        </p:blipFill>
        <p:spPr bwMode="auto">
          <a:xfrm>
            <a:off x="5425440" y="0"/>
            <a:ext cx="6531845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witzerland Squad Euro 2021 | Priboemi YK - YouTub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99" t="3320" b="22680"/>
          <a:stretch/>
        </p:blipFill>
        <p:spPr bwMode="auto">
          <a:xfrm>
            <a:off x="3169919" y="3596213"/>
            <a:ext cx="4526281" cy="288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92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9" t="30156" r="26573" b="9431"/>
          <a:stretch/>
        </p:blipFill>
        <p:spPr>
          <a:xfrm>
            <a:off x="11085444" y="192157"/>
            <a:ext cx="820070" cy="9596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58456" y="965710"/>
            <a:ext cx="8530424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en-US" sz="3600" dirty="0"/>
              <a:t> </a:t>
            </a:r>
            <a:endParaRPr lang="en-GB" sz="3600" dirty="0"/>
          </a:p>
          <a:p>
            <a:pPr lvl="0" hangingPunct="0"/>
            <a:r>
              <a:rPr lang="en-GB" sz="2800" dirty="0" smtClean="0">
                <a:latin typeface="Comic Sans MS" panose="030F0702030302020204" pitchFamily="66" charset="0"/>
              </a:rPr>
              <a:t>6) Which of these three French-speaking countries has actually won the Euros?</a:t>
            </a:r>
          </a:p>
          <a:p>
            <a:pPr lvl="0" hangingPunct="0"/>
            <a:endParaRPr lang="en-GB" sz="2800" dirty="0" smtClean="0">
              <a:latin typeface="Comic Sans MS" panose="030F0702030302020204" pitchFamily="66" charset="0"/>
            </a:endParaRPr>
          </a:p>
          <a:p>
            <a:pPr hangingPunct="0"/>
            <a:r>
              <a:rPr lang="en-GB" sz="2800" i="1" dirty="0" err="1" smtClean="0">
                <a:latin typeface="Comic Sans MS" panose="030F0702030302020204" pitchFamily="66" charset="0"/>
              </a:rPr>
              <a:t>Lequel</a:t>
            </a:r>
            <a:r>
              <a:rPr lang="en-GB" sz="2800" i="1" dirty="0" smtClean="0">
                <a:latin typeface="Comic Sans MS" panose="030F0702030302020204" pitchFamily="66" charset="0"/>
              </a:rPr>
              <a:t> de </a:t>
            </a:r>
            <a:r>
              <a:rPr lang="en-GB" sz="2800" i="1" dirty="0" err="1" smtClean="0">
                <a:latin typeface="Comic Sans MS" panose="030F0702030302020204" pitchFamily="66" charset="0"/>
              </a:rPr>
              <a:t>ces</a:t>
            </a:r>
            <a:r>
              <a:rPr lang="en-GB" sz="2800" i="1" dirty="0" smtClean="0">
                <a:latin typeface="Comic Sans MS" panose="030F0702030302020204" pitchFamily="66" charset="0"/>
              </a:rPr>
              <a:t> 3</a:t>
            </a:r>
            <a:r>
              <a:rPr lang="fr-FR" sz="2800" i="1" dirty="0" smtClean="0">
                <a:latin typeface="Comic Sans MS" panose="030F0702030302020204" pitchFamily="66" charset="0"/>
              </a:rPr>
              <a:t> </a:t>
            </a:r>
            <a:r>
              <a:rPr lang="fr-FR" sz="2800" i="1" dirty="0">
                <a:latin typeface="Comic Sans MS" panose="030F0702030302020204" pitchFamily="66" charset="0"/>
              </a:rPr>
              <a:t>pays francophones </a:t>
            </a:r>
            <a:r>
              <a:rPr lang="fr-FR" sz="2800" i="1" dirty="0" smtClean="0">
                <a:latin typeface="Comic Sans MS" panose="030F0702030302020204" pitchFamily="66" charset="0"/>
              </a:rPr>
              <a:t>a gagné l‘Euro de football?</a:t>
            </a:r>
            <a:endParaRPr lang="en-GB" sz="2800" i="1" dirty="0">
              <a:latin typeface="Comic Sans MS" panose="030F0702030302020204" pitchFamily="66" charset="0"/>
            </a:endParaRPr>
          </a:p>
          <a:p>
            <a:pPr lvl="0" hangingPunct="0"/>
            <a:endParaRPr lang="en-GB" sz="2800" i="1" dirty="0">
              <a:latin typeface="Comic Sans MS" panose="030F0702030302020204" pitchFamily="66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480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4847" y="440174"/>
            <a:ext cx="682179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France...</a:t>
            </a:r>
          </a:p>
          <a:p>
            <a:endParaRPr lang="en-GB" sz="4000" dirty="0">
              <a:latin typeface="Comic Sans MS" panose="030F0702030302020204" pitchFamily="66" charset="0"/>
            </a:endParaRPr>
          </a:p>
          <a:p>
            <a:r>
              <a:rPr lang="en-GB" sz="4000" dirty="0" err="1" smtClean="0">
                <a:latin typeface="Comic Sans MS" panose="030F0702030302020204" pitchFamily="66" charset="0"/>
              </a:rPr>
              <a:t>en</a:t>
            </a:r>
            <a:r>
              <a:rPr lang="en-GB" sz="4000" dirty="0" smtClean="0">
                <a:latin typeface="Comic Sans MS" panose="030F0702030302020204" pitchFamily="66" charset="0"/>
              </a:rPr>
              <a:t> 1984 et 2000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UEFA Euro 1984 in France. All Goals. - YouTub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59" y="2778441"/>
            <a:ext cx="4572001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Zidane, Deschamps and France&amp;#39;s functional Euro 2000 winne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223" y="2743199"/>
            <a:ext cx="4072977" cy="271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10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9" t="30156" r="26573" b="9431"/>
          <a:stretch/>
        </p:blipFill>
        <p:spPr>
          <a:xfrm>
            <a:off x="11085444" y="192157"/>
            <a:ext cx="820070" cy="9596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72656" y="396240"/>
            <a:ext cx="88809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en-US" sz="3600" dirty="0"/>
              <a:t> </a:t>
            </a:r>
            <a:endParaRPr lang="en-GB" sz="3600" dirty="0"/>
          </a:p>
          <a:p>
            <a:pPr lvl="0" hangingPunct="0"/>
            <a:r>
              <a:rPr lang="en-GB" sz="3600" dirty="0" smtClean="0">
                <a:latin typeface="Comic Sans MS" panose="030F0702030302020204" pitchFamily="66" charset="0"/>
              </a:rPr>
              <a:t>7) Which players in the French squad play for clubs in England?</a:t>
            </a:r>
          </a:p>
          <a:p>
            <a:pPr lvl="0" hangingPunct="0"/>
            <a:endParaRPr lang="en-GB" sz="3600" dirty="0">
              <a:latin typeface="Comic Sans MS" panose="030F0702030302020204" pitchFamily="66" charset="0"/>
            </a:endParaRPr>
          </a:p>
          <a:p>
            <a:pPr lvl="0" hangingPunct="0"/>
            <a:r>
              <a:rPr lang="en-GB" sz="3600" i="1" dirty="0" err="1" smtClean="0">
                <a:latin typeface="Comic Sans MS" panose="030F0702030302020204" pitchFamily="66" charset="0"/>
              </a:rPr>
              <a:t>Quels</a:t>
            </a:r>
            <a:r>
              <a:rPr lang="en-GB" sz="3600" i="1" dirty="0">
                <a:latin typeface="Comic Sans MS" panose="030F0702030302020204" pitchFamily="66" charset="0"/>
              </a:rPr>
              <a:t> </a:t>
            </a:r>
            <a:r>
              <a:rPr lang="en-GB" sz="3600" i="1" dirty="0" err="1" smtClean="0">
                <a:latin typeface="Comic Sans MS" panose="030F0702030302020204" pitchFamily="66" charset="0"/>
              </a:rPr>
              <a:t>joueurs</a:t>
            </a:r>
            <a:r>
              <a:rPr lang="en-GB" sz="3600" i="1" dirty="0" smtClean="0">
                <a:latin typeface="Comic Sans MS" panose="030F0702030302020204" pitchFamily="66" charset="0"/>
              </a:rPr>
              <a:t> de </a:t>
            </a:r>
            <a:r>
              <a:rPr lang="en-GB" sz="3600" i="1" dirty="0" err="1" smtClean="0">
                <a:latin typeface="Comic Sans MS" panose="030F0702030302020204" pitchFamily="66" charset="0"/>
              </a:rPr>
              <a:t>l'équipe</a:t>
            </a:r>
            <a:r>
              <a:rPr lang="en-GB" sz="3600" i="1" dirty="0" smtClean="0">
                <a:latin typeface="Comic Sans MS" panose="030F0702030302020204" pitchFamily="66" charset="0"/>
              </a:rPr>
              <a:t> de France </a:t>
            </a:r>
            <a:r>
              <a:rPr lang="en-GB" sz="3600" i="1" dirty="0" err="1" smtClean="0">
                <a:latin typeface="Comic Sans MS" panose="030F0702030302020204" pitchFamily="66" charset="0"/>
              </a:rPr>
              <a:t>jouent</a:t>
            </a:r>
            <a:r>
              <a:rPr lang="en-GB" sz="3600" i="1" dirty="0" smtClean="0">
                <a:latin typeface="Comic Sans MS" panose="030F0702030302020204" pitchFamily="66" charset="0"/>
              </a:rPr>
              <a:t> </a:t>
            </a:r>
            <a:r>
              <a:rPr lang="en-GB" sz="3600" i="1" dirty="0" err="1" smtClean="0">
                <a:latin typeface="Comic Sans MS" panose="030F0702030302020204" pitchFamily="66" charset="0"/>
              </a:rPr>
              <a:t>en</a:t>
            </a:r>
            <a:r>
              <a:rPr lang="en-GB" sz="3600" i="1" dirty="0" smtClean="0">
                <a:latin typeface="Comic Sans MS" panose="030F0702030302020204" pitchFamily="66" charset="0"/>
              </a:rPr>
              <a:t> </a:t>
            </a:r>
            <a:r>
              <a:rPr lang="en-GB" sz="3600" i="1" dirty="0" err="1" smtClean="0">
                <a:latin typeface="Comic Sans MS" panose="030F0702030302020204" pitchFamily="66" charset="0"/>
              </a:rPr>
              <a:t>Angleterre</a:t>
            </a:r>
            <a:r>
              <a:rPr lang="en-GB" sz="3600" i="1" dirty="0" smtClean="0">
                <a:latin typeface="Comic Sans MS" panose="030F0702030302020204" pitchFamily="66" charset="0"/>
              </a:rPr>
              <a:t>?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427311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9" t="30156" r="26573" b="9431"/>
          <a:stretch/>
        </p:blipFill>
        <p:spPr>
          <a:xfrm>
            <a:off x="11085444" y="192157"/>
            <a:ext cx="820070" cy="95965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48727" y="805934"/>
            <a:ext cx="555687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 smtClean="0">
                <a:latin typeface="Comic Sans MS" panose="030F0702030302020204" pitchFamily="66" charset="0"/>
              </a:rPr>
              <a:t>Hugo </a:t>
            </a:r>
            <a:r>
              <a:rPr lang="en-GB" sz="3600" dirty="0" err="1" smtClean="0">
                <a:latin typeface="Comic Sans MS" panose="030F0702030302020204" pitchFamily="66" charset="0"/>
              </a:rPr>
              <a:t>Lloris</a:t>
            </a:r>
            <a:r>
              <a:rPr lang="en-GB" sz="3600" dirty="0" smtClean="0">
                <a:latin typeface="Comic Sans MS" panose="030F0702030302020204" pitchFamily="66" charset="0"/>
              </a:rPr>
              <a:t> (Spurs)</a:t>
            </a:r>
          </a:p>
          <a:p>
            <a:r>
              <a:rPr lang="en-GB" sz="3600" dirty="0" smtClean="0">
                <a:latin typeface="Comic Sans MS" panose="030F0702030302020204" pitchFamily="66" charset="0"/>
              </a:rPr>
              <a:t>Lucas </a:t>
            </a:r>
            <a:r>
              <a:rPr lang="en-GB" sz="3600" dirty="0" err="1" smtClean="0">
                <a:latin typeface="Comic Sans MS" panose="030F0702030302020204" pitchFamily="66" charset="0"/>
              </a:rPr>
              <a:t>Digne</a:t>
            </a:r>
            <a:r>
              <a:rPr lang="en-GB" sz="3600" dirty="0" smtClean="0">
                <a:latin typeface="Comic Sans MS" panose="030F0702030302020204" pitchFamily="66" charset="0"/>
              </a:rPr>
              <a:t> (Everton)</a:t>
            </a:r>
          </a:p>
          <a:p>
            <a:r>
              <a:rPr lang="en-GB" sz="3600" dirty="0" smtClean="0">
                <a:latin typeface="Comic Sans MS" panose="030F0702030302020204" pitchFamily="66" charset="0"/>
              </a:rPr>
              <a:t>Kurt </a:t>
            </a:r>
            <a:r>
              <a:rPr lang="en-GB" sz="3600" dirty="0" err="1" smtClean="0">
                <a:latin typeface="Comic Sans MS" panose="030F0702030302020204" pitchFamily="66" charset="0"/>
              </a:rPr>
              <a:t>Zouma</a:t>
            </a:r>
            <a:r>
              <a:rPr lang="en-GB" sz="3600" dirty="0" smtClean="0">
                <a:latin typeface="Comic Sans MS" panose="030F0702030302020204" pitchFamily="66" charset="0"/>
              </a:rPr>
              <a:t> (Chelsea)</a:t>
            </a:r>
          </a:p>
          <a:p>
            <a:r>
              <a:rPr lang="en-GB" sz="3600" dirty="0" smtClean="0">
                <a:latin typeface="Comic Sans MS" panose="030F0702030302020204" pitchFamily="66" charset="0"/>
              </a:rPr>
              <a:t>Paul </a:t>
            </a:r>
            <a:r>
              <a:rPr lang="en-GB" sz="3600" dirty="0" err="1" smtClean="0">
                <a:latin typeface="Comic Sans MS" panose="030F0702030302020204" pitchFamily="66" charset="0"/>
              </a:rPr>
              <a:t>Pogba</a:t>
            </a:r>
            <a:r>
              <a:rPr lang="en-GB" sz="3600" dirty="0" smtClean="0">
                <a:latin typeface="Comic Sans MS" panose="030F0702030302020204" pitchFamily="66" charset="0"/>
              </a:rPr>
              <a:t> (Man </a:t>
            </a:r>
            <a:r>
              <a:rPr lang="en-GB" sz="3600" dirty="0" err="1" smtClean="0">
                <a:latin typeface="Comic Sans MS" panose="030F0702030302020204" pitchFamily="66" charset="0"/>
              </a:rPr>
              <a:t>Utd</a:t>
            </a:r>
            <a:r>
              <a:rPr lang="en-GB" sz="3600" dirty="0" smtClean="0">
                <a:latin typeface="Comic Sans MS" panose="030F0702030302020204" pitchFamily="66" charset="0"/>
              </a:rPr>
              <a:t>)</a:t>
            </a:r>
          </a:p>
          <a:p>
            <a:r>
              <a:rPr lang="en-GB" sz="3600" dirty="0" smtClean="0">
                <a:latin typeface="Comic Sans MS" panose="030F0702030302020204" pitchFamily="66" charset="0"/>
              </a:rPr>
              <a:t>Moussa </a:t>
            </a:r>
            <a:r>
              <a:rPr lang="en-GB" sz="3600" dirty="0" err="1" smtClean="0">
                <a:latin typeface="Comic Sans MS" panose="030F0702030302020204" pitchFamily="66" charset="0"/>
              </a:rPr>
              <a:t>Sissoko</a:t>
            </a:r>
            <a:r>
              <a:rPr lang="en-GB" sz="3600" dirty="0" smtClean="0">
                <a:latin typeface="Comic Sans MS" panose="030F0702030302020204" pitchFamily="66" charset="0"/>
              </a:rPr>
              <a:t> (Spurs)</a:t>
            </a:r>
          </a:p>
          <a:p>
            <a:r>
              <a:rPr lang="en-GB" sz="3600" dirty="0" err="1" smtClean="0">
                <a:latin typeface="Comic Sans MS" panose="030F0702030302020204" pitchFamily="66" charset="0"/>
              </a:rPr>
              <a:t>N’Golo</a:t>
            </a:r>
            <a:r>
              <a:rPr lang="en-GB" sz="3600" dirty="0" smtClean="0">
                <a:latin typeface="Comic Sans MS" panose="030F0702030302020204" pitchFamily="66" charset="0"/>
              </a:rPr>
              <a:t> </a:t>
            </a:r>
            <a:r>
              <a:rPr lang="en-GB" sz="3600" dirty="0" err="1" smtClean="0">
                <a:latin typeface="Comic Sans MS" panose="030F0702030302020204" pitchFamily="66" charset="0"/>
              </a:rPr>
              <a:t>Kanté</a:t>
            </a:r>
            <a:r>
              <a:rPr lang="en-GB" sz="3600" dirty="0" smtClean="0">
                <a:latin typeface="Comic Sans MS" panose="030F0702030302020204" pitchFamily="66" charset="0"/>
              </a:rPr>
              <a:t> (Chelsea)</a:t>
            </a:r>
          </a:p>
          <a:p>
            <a:r>
              <a:rPr lang="en-GB" sz="3600" dirty="0" smtClean="0">
                <a:latin typeface="Comic Sans MS" panose="030F0702030302020204" pitchFamily="66" charset="0"/>
              </a:rPr>
              <a:t>Olivier </a:t>
            </a:r>
            <a:r>
              <a:rPr lang="en-GB" sz="3600" dirty="0" err="1" smtClean="0">
                <a:latin typeface="Comic Sans MS" panose="030F0702030302020204" pitchFamily="66" charset="0"/>
              </a:rPr>
              <a:t>Giroud</a:t>
            </a:r>
            <a:r>
              <a:rPr lang="en-GB" sz="3600" dirty="0" smtClean="0">
                <a:latin typeface="Comic Sans MS" panose="030F0702030302020204" pitchFamily="66" charset="0"/>
              </a:rPr>
              <a:t> (Chelsea)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pic>
        <p:nvPicPr>
          <p:cNvPr id="5122" name="Picture 2" descr="Olivier Giroud - Wiki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6215" y="2209800"/>
            <a:ext cx="1627505" cy="1669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aul Pogba: Manchester United midfielder to speak to the club about his  future - Eurospo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520" y="4450080"/>
            <a:ext cx="1706880" cy="170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Lloris issues injury update: The goal&amp;#39;s to be back with Tottenham in  January | Goal.com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7" t="733" r="14446"/>
          <a:stretch/>
        </p:blipFill>
        <p:spPr bwMode="auto">
          <a:xfrm>
            <a:off x="8107680" y="484039"/>
            <a:ext cx="1676400" cy="1306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24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2243" y="302359"/>
            <a:ext cx="1114507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2800" b="1" dirty="0">
                <a:solidFill>
                  <a:srgbClr val="252525"/>
                </a:solidFill>
                <a:latin typeface="Comic Sans MS" panose="030F0702030302020204" pitchFamily="66" charset="0"/>
              </a:rPr>
              <a:t>Where are the </a:t>
            </a:r>
            <a:r>
              <a:rPr lang="en-GB" sz="2800" b="1" dirty="0" smtClean="0">
                <a:solidFill>
                  <a:srgbClr val="252525"/>
                </a:solidFill>
                <a:latin typeface="Comic Sans MS" panose="030F0702030302020204" pitchFamily="66" charset="0"/>
              </a:rPr>
              <a:t>Euro matches being played?</a:t>
            </a:r>
          </a:p>
          <a:p>
            <a:pPr fontAlgn="base"/>
            <a:endParaRPr lang="en-GB" sz="2800" b="1" dirty="0">
              <a:solidFill>
                <a:srgbClr val="252525"/>
              </a:solidFill>
              <a:latin typeface="Comic Sans MS" panose="030F0702030302020204" pitchFamily="66" charset="0"/>
            </a:endParaRPr>
          </a:p>
          <a:p>
            <a:pPr fontAlgn="base"/>
            <a:r>
              <a:rPr lang="en-GB" sz="2800" dirty="0">
                <a:solidFill>
                  <a:srgbClr val="252525"/>
                </a:solidFill>
                <a:latin typeface="Comic Sans MS" panose="030F0702030302020204" pitchFamily="66" charset="0"/>
              </a:rPr>
              <a:t>All over Europe</a:t>
            </a:r>
            <a:r>
              <a:rPr lang="en-GB" sz="2800" dirty="0" smtClean="0">
                <a:solidFill>
                  <a:srgbClr val="252525"/>
                </a:solidFill>
                <a:latin typeface="Comic Sans MS" panose="030F0702030302020204" pitchFamily="66" charset="0"/>
              </a:rPr>
              <a:t>!</a:t>
            </a:r>
            <a:endParaRPr lang="en-GB" sz="2800" dirty="0">
              <a:solidFill>
                <a:srgbClr val="252525"/>
              </a:solidFill>
              <a:latin typeface="Comic Sans MS" panose="030F0702030302020204" pitchFamily="66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252525"/>
                </a:solidFill>
                <a:latin typeface="Comic Sans MS" panose="030F0702030302020204" pitchFamily="66" charset="0"/>
              </a:rPr>
              <a:t>Azerbaijan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252525"/>
                </a:solidFill>
                <a:latin typeface="Comic Sans MS" panose="030F0702030302020204" pitchFamily="66" charset="0"/>
              </a:rPr>
              <a:t>Denmark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252525"/>
                </a:solidFill>
                <a:latin typeface="Comic Sans MS" panose="030F0702030302020204" pitchFamily="66" charset="0"/>
              </a:rPr>
              <a:t>England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252525"/>
                </a:solidFill>
                <a:latin typeface="Comic Sans MS" panose="030F0702030302020204" pitchFamily="66" charset="0"/>
              </a:rPr>
              <a:t>Germany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252525"/>
                </a:solidFill>
                <a:latin typeface="Comic Sans MS" panose="030F0702030302020204" pitchFamily="66" charset="0"/>
              </a:rPr>
              <a:t>Hungary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252525"/>
                </a:solidFill>
                <a:latin typeface="Comic Sans MS" panose="030F0702030302020204" pitchFamily="66" charset="0"/>
              </a:rPr>
              <a:t>Italy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252525"/>
                </a:solidFill>
                <a:latin typeface="Comic Sans MS" panose="030F0702030302020204" pitchFamily="66" charset="0"/>
              </a:rPr>
              <a:t>Netherlands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252525"/>
                </a:solidFill>
                <a:latin typeface="Comic Sans MS" panose="030F0702030302020204" pitchFamily="66" charset="0"/>
              </a:rPr>
              <a:t>Republic of Ireland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252525"/>
                </a:solidFill>
                <a:latin typeface="Comic Sans MS" panose="030F0702030302020204" pitchFamily="66" charset="0"/>
              </a:rPr>
              <a:t>Romania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252525"/>
                </a:solidFill>
                <a:latin typeface="Comic Sans MS" panose="030F0702030302020204" pitchFamily="66" charset="0"/>
              </a:rPr>
              <a:t>Russia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252525"/>
                </a:solidFill>
                <a:latin typeface="Comic Sans MS" panose="030F0702030302020204" pitchFamily="66" charset="0"/>
              </a:rPr>
              <a:t>Scotland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252525"/>
                </a:solidFill>
                <a:latin typeface="Comic Sans MS" panose="030F0702030302020204" pitchFamily="66" charset="0"/>
              </a:rPr>
              <a:t>Spain</a:t>
            </a:r>
            <a:endParaRPr lang="en-GB" sz="2800" b="0" i="0" dirty="0">
              <a:solidFill>
                <a:srgbClr val="252525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9" t="30156" r="26573" b="9431"/>
          <a:stretch/>
        </p:blipFill>
        <p:spPr>
          <a:xfrm>
            <a:off x="11085444" y="192157"/>
            <a:ext cx="820070" cy="95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1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9" t="30156" r="26573" b="9431"/>
          <a:stretch/>
        </p:blipFill>
        <p:spPr>
          <a:xfrm>
            <a:off x="11085444" y="192157"/>
            <a:ext cx="820070" cy="9596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72656" y="396240"/>
            <a:ext cx="833230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en-US" sz="3600" dirty="0"/>
              <a:t> </a:t>
            </a:r>
            <a:endParaRPr lang="en-GB" sz="3600" dirty="0"/>
          </a:p>
          <a:p>
            <a:pPr lvl="0" hangingPunct="0"/>
            <a:r>
              <a:rPr lang="en-GB" sz="3600" dirty="0" smtClean="0">
                <a:latin typeface="Comic Sans MS" panose="030F0702030302020204" pitchFamily="66" charset="0"/>
              </a:rPr>
              <a:t>8) Which players in the Belgium and Swiss squads play for clubs in England?</a:t>
            </a:r>
          </a:p>
          <a:p>
            <a:pPr hangingPunct="0"/>
            <a:r>
              <a:rPr lang="en-GB" sz="3600" i="1" dirty="0" err="1">
                <a:latin typeface="Comic Sans MS" panose="030F0702030302020204" pitchFamily="66" charset="0"/>
              </a:rPr>
              <a:t>Quels</a:t>
            </a:r>
            <a:r>
              <a:rPr lang="en-GB" sz="3600" i="1" dirty="0">
                <a:latin typeface="Comic Sans MS" panose="030F0702030302020204" pitchFamily="66" charset="0"/>
              </a:rPr>
              <a:t> </a:t>
            </a:r>
            <a:r>
              <a:rPr lang="en-GB" sz="3600" i="1" dirty="0" err="1">
                <a:latin typeface="Comic Sans MS" panose="030F0702030302020204" pitchFamily="66" charset="0"/>
              </a:rPr>
              <a:t>joueurs</a:t>
            </a:r>
            <a:r>
              <a:rPr lang="en-GB" sz="3600" i="1" dirty="0">
                <a:latin typeface="Comic Sans MS" panose="030F0702030302020204" pitchFamily="66" charset="0"/>
              </a:rPr>
              <a:t> de </a:t>
            </a:r>
            <a:r>
              <a:rPr lang="en-GB" sz="3600" i="1" dirty="0" err="1">
                <a:latin typeface="Comic Sans MS" panose="030F0702030302020204" pitchFamily="66" charset="0"/>
              </a:rPr>
              <a:t>l'équipe</a:t>
            </a:r>
            <a:r>
              <a:rPr lang="en-GB" sz="3600" i="1" dirty="0">
                <a:latin typeface="Comic Sans MS" panose="030F0702030302020204" pitchFamily="66" charset="0"/>
              </a:rPr>
              <a:t> de </a:t>
            </a:r>
            <a:r>
              <a:rPr lang="en-GB" sz="3600" i="1" dirty="0" err="1" smtClean="0">
                <a:latin typeface="Comic Sans MS" panose="030F0702030302020204" pitchFamily="66" charset="0"/>
              </a:rPr>
              <a:t>Belgique</a:t>
            </a:r>
            <a:r>
              <a:rPr lang="en-GB" sz="3600" i="1" dirty="0" smtClean="0">
                <a:latin typeface="Comic Sans MS" panose="030F0702030302020204" pitchFamily="66" charset="0"/>
              </a:rPr>
              <a:t> et Suisse </a:t>
            </a:r>
            <a:r>
              <a:rPr lang="en-GB" sz="3600" i="1" dirty="0" err="1">
                <a:latin typeface="Comic Sans MS" panose="030F0702030302020204" pitchFamily="66" charset="0"/>
              </a:rPr>
              <a:t>jouent</a:t>
            </a:r>
            <a:r>
              <a:rPr lang="en-GB" sz="3600" i="1" dirty="0">
                <a:latin typeface="Comic Sans MS" panose="030F0702030302020204" pitchFamily="66" charset="0"/>
              </a:rPr>
              <a:t> </a:t>
            </a:r>
            <a:r>
              <a:rPr lang="en-GB" sz="3600" i="1" dirty="0" err="1">
                <a:latin typeface="Comic Sans MS" panose="030F0702030302020204" pitchFamily="66" charset="0"/>
              </a:rPr>
              <a:t>en</a:t>
            </a:r>
            <a:r>
              <a:rPr lang="en-GB" sz="3600" i="1" dirty="0">
                <a:latin typeface="Comic Sans MS" panose="030F0702030302020204" pitchFamily="66" charset="0"/>
              </a:rPr>
              <a:t> </a:t>
            </a:r>
            <a:r>
              <a:rPr lang="en-GB" sz="3600" i="1" dirty="0" err="1">
                <a:latin typeface="Comic Sans MS" panose="030F0702030302020204" pitchFamily="66" charset="0"/>
              </a:rPr>
              <a:t>Angleterre</a:t>
            </a:r>
            <a:r>
              <a:rPr lang="en-GB" sz="3600" i="1" dirty="0">
                <a:latin typeface="Comic Sans MS" panose="030F0702030302020204" pitchFamily="66" charset="0"/>
              </a:rPr>
              <a:t>?</a:t>
            </a:r>
            <a:endParaRPr lang="en-GB" sz="3600" i="1" dirty="0"/>
          </a:p>
          <a:p>
            <a:pPr lvl="0" hangingPunct="0"/>
            <a:endParaRPr lang="en-GB" sz="3600" dirty="0">
              <a:latin typeface="Comic Sans MS" panose="030F0702030302020204" pitchFamily="66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07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9" t="30156" r="26573" b="9431"/>
          <a:stretch/>
        </p:blipFill>
        <p:spPr>
          <a:xfrm>
            <a:off x="11085444" y="192157"/>
            <a:ext cx="820070" cy="9596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8120" y="396240"/>
            <a:ext cx="765048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en-US" sz="3600" dirty="0"/>
              <a:t> </a:t>
            </a:r>
            <a:endParaRPr lang="en-GB" sz="3600" dirty="0"/>
          </a:p>
          <a:p>
            <a:pPr lvl="0" hangingPunct="0"/>
            <a:r>
              <a:rPr lang="en-GB" sz="2800" u="sng" dirty="0" err="1" smtClean="0">
                <a:latin typeface="Comic Sans MS" panose="030F0702030302020204" pitchFamily="66" charset="0"/>
              </a:rPr>
              <a:t>Belgique</a:t>
            </a:r>
            <a:endParaRPr lang="en-GB" sz="2800" u="sng" dirty="0" smtClean="0">
              <a:latin typeface="Comic Sans MS" panose="030F0702030302020204" pitchFamily="66" charset="0"/>
            </a:endParaRPr>
          </a:p>
          <a:p>
            <a:pPr lvl="0" hangingPunct="0"/>
            <a:r>
              <a:rPr lang="en-GB" sz="2800" dirty="0" smtClean="0">
                <a:latin typeface="Comic Sans MS" panose="030F0702030302020204" pitchFamily="66" charset="0"/>
              </a:rPr>
              <a:t>Toby </a:t>
            </a:r>
            <a:r>
              <a:rPr lang="en-GB" sz="2800" dirty="0" err="1" smtClean="0">
                <a:latin typeface="Comic Sans MS" panose="030F0702030302020204" pitchFamily="66" charset="0"/>
              </a:rPr>
              <a:t>Alderweireld</a:t>
            </a:r>
            <a:r>
              <a:rPr lang="en-GB" sz="2800" dirty="0" smtClean="0">
                <a:latin typeface="Comic Sans MS" panose="030F0702030302020204" pitchFamily="66" charset="0"/>
              </a:rPr>
              <a:t> (Spurs)</a:t>
            </a:r>
          </a:p>
          <a:p>
            <a:pPr lvl="0" hangingPunct="0"/>
            <a:r>
              <a:rPr lang="en-GB" sz="2800" dirty="0" smtClean="0">
                <a:latin typeface="Comic Sans MS" panose="030F0702030302020204" pitchFamily="66" charset="0"/>
              </a:rPr>
              <a:t>Leander </a:t>
            </a:r>
            <a:r>
              <a:rPr lang="en-GB" sz="2800" dirty="0" err="1" smtClean="0">
                <a:latin typeface="Comic Sans MS" panose="030F0702030302020204" pitchFamily="66" charset="0"/>
              </a:rPr>
              <a:t>Dendoncker</a:t>
            </a:r>
            <a:r>
              <a:rPr lang="en-GB" sz="2800" dirty="0" smtClean="0">
                <a:latin typeface="Comic Sans MS" panose="030F0702030302020204" pitchFamily="66" charset="0"/>
              </a:rPr>
              <a:t> (Wolves)</a:t>
            </a:r>
          </a:p>
          <a:p>
            <a:pPr lvl="0" hangingPunct="0"/>
            <a:r>
              <a:rPr lang="en-GB" sz="2800" dirty="0" smtClean="0">
                <a:latin typeface="Comic Sans MS" panose="030F0702030302020204" pitchFamily="66" charset="0"/>
              </a:rPr>
              <a:t>Timothy </a:t>
            </a:r>
            <a:r>
              <a:rPr lang="en-GB" sz="2800" dirty="0" err="1" smtClean="0">
                <a:latin typeface="Comic Sans MS" panose="030F0702030302020204" pitchFamily="66" charset="0"/>
              </a:rPr>
              <a:t>Castagne</a:t>
            </a:r>
            <a:r>
              <a:rPr lang="en-GB" sz="2800" dirty="0" smtClean="0">
                <a:latin typeface="Comic Sans MS" panose="030F0702030302020204" pitchFamily="66" charset="0"/>
              </a:rPr>
              <a:t> (Leicester)</a:t>
            </a:r>
          </a:p>
          <a:p>
            <a:pPr lvl="0" hangingPunct="0"/>
            <a:r>
              <a:rPr lang="en-GB" sz="2800" dirty="0" smtClean="0">
                <a:latin typeface="Comic Sans MS" panose="030F0702030302020204" pitchFamily="66" charset="0"/>
              </a:rPr>
              <a:t>Kevin De </a:t>
            </a:r>
            <a:r>
              <a:rPr lang="en-GB" sz="2800" dirty="0" err="1" smtClean="0">
                <a:latin typeface="Comic Sans MS" panose="030F0702030302020204" pitchFamily="66" charset="0"/>
              </a:rPr>
              <a:t>Bruyne</a:t>
            </a:r>
            <a:r>
              <a:rPr lang="en-GB" sz="2800" dirty="0" smtClean="0">
                <a:latin typeface="Comic Sans MS" panose="030F0702030302020204" pitchFamily="66" charset="0"/>
              </a:rPr>
              <a:t> (Man City)</a:t>
            </a:r>
          </a:p>
          <a:p>
            <a:pPr lvl="0" hangingPunct="0"/>
            <a:r>
              <a:rPr lang="en-GB" sz="2800" dirty="0" err="1" smtClean="0">
                <a:latin typeface="Comic Sans MS" panose="030F0702030302020204" pitchFamily="66" charset="0"/>
              </a:rPr>
              <a:t>Youri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r>
              <a:rPr lang="en-GB" sz="2800" dirty="0" err="1" smtClean="0">
                <a:latin typeface="Comic Sans MS" panose="030F0702030302020204" pitchFamily="66" charset="0"/>
              </a:rPr>
              <a:t>Tielemans</a:t>
            </a:r>
            <a:r>
              <a:rPr lang="en-GB" sz="2800" dirty="0" smtClean="0">
                <a:latin typeface="Comic Sans MS" panose="030F0702030302020204" pitchFamily="66" charset="0"/>
              </a:rPr>
              <a:t> (Leicester)</a:t>
            </a:r>
          </a:p>
          <a:p>
            <a:pPr lvl="0" hangingPunct="0"/>
            <a:r>
              <a:rPr lang="en-GB" sz="2800" dirty="0" smtClean="0">
                <a:latin typeface="Comic Sans MS" panose="030F0702030302020204" pitchFamily="66" charset="0"/>
              </a:rPr>
              <a:t>Dennis </a:t>
            </a:r>
            <a:r>
              <a:rPr lang="en-GB" sz="2800" dirty="0" err="1" smtClean="0">
                <a:latin typeface="Comic Sans MS" panose="030F0702030302020204" pitchFamily="66" charset="0"/>
              </a:rPr>
              <a:t>Praet</a:t>
            </a:r>
            <a:r>
              <a:rPr lang="en-GB" sz="2800" dirty="0" smtClean="0">
                <a:latin typeface="Comic Sans MS" panose="030F0702030302020204" pitchFamily="66" charset="0"/>
              </a:rPr>
              <a:t> (Leicester)</a:t>
            </a:r>
          </a:p>
          <a:p>
            <a:pPr lvl="0" hangingPunct="0"/>
            <a:r>
              <a:rPr lang="en-GB" sz="2800" dirty="0" smtClean="0">
                <a:latin typeface="Comic Sans MS" panose="030F0702030302020204" pitchFamily="66" charset="0"/>
              </a:rPr>
              <a:t>Christian </a:t>
            </a:r>
            <a:r>
              <a:rPr lang="en-GB" sz="2800" dirty="0" err="1" smtClean="0">
                <a:latin typeface="Comic Sans MS" panose="030F0702030302020204" pitchFamily="66" charset="0"/>
              </a:rPr>
              <a:t>Benteke</a:t>
            </a:r>
            <a:r>
              <a:rPr lang="en-GB" sz="2800" dirty="0" smtClean="0">
                <a:latin typeface="Comic Sans MS" panose="030F0702030302020204" pitchFamily="66" charset="0"/>
              </a:rPr>
              <a:t> (Crystal Palace)</a:t>
            </a:r>
          </a:p>
          <a:p>
            <a:pPr lvl="0" hangingPunct="0"/>
            <a:r>
              <a:rPr lang="en-GB" sz="2800" dirty="0" smtClean="0">
                <a:latin typeface="Comic Sans MS" panose="030F0702030302020204" pitchFamily="66" charset="0"/>
              </a:rPr>
              <a:t>Leandro </a:t>
            </a:r>
            <a:r>
              <a:rPr lang="en-GB" sz="2800" dirty="0" err="1" smtClean="0">
                <a:latin typeface="Comic Sans MS" panose="030F0702030302020204" pitchFamily="66" charset="0"/>
              </a:rPr>
              <a:t>Trossard</a:t>
            </a:r>
            <a:r>
              <a:rPr lang="en-GB" sz="2800" dirty="0" smtClean="0">
                <a:latin typeface="Comic Sans MS" panose="030F0702030302020204" pitchFamily="66" charset="0"/>
              </a:rPr>
              <a:t> (Brighton)</a:t>
            </a:r>
            <a:endParaRPr lang="en-GB" sz="2800" dirty="0" smtClean="0">
              <a:latin typeface="Comic Sans MS" panose="030F0702030302020204" pitchFamily="66" charset="0"/>
            </a:endParaRPr>
          </a:p>
          <a:p>
            <a:pPr lvl="0" hangingPunct="0"/>
            <a:endParaRPr lang="en-GB" sz="3600" dirty="0">
              <a:latin typeface="Comic Sans MS" panose="030F0702030302020204" pitchFamily="66" charset="0"/>
            </a:endParaRPr>
          </a:p>
          <a:p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6446520" y="441960"/>
            <a:ext cx="7650480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en-US" sz="3600" dirty="0"/>
              <a:t> </a:t>
            </a:r>
            <a:endParaRPr lang="en-GB" sz="3600" dirty="0"/>
          </a:p>
          <a:p>
            <a:pPr lvl="0" hangingPunct="0"/>
            <a:r>
              <a:rPr lang="en-GB" sz="2800" u="sng" dirty="0" smtClean="0">
                <a:latin typeface="Comic Sans MS" panose="030F0702030302020204" pitchFamily="66" charset="0"/>
              </a:rPr>
              <a:t>Suisse</a:t>
            </a:r>
            <a:endParaRPr lang="en-GB" sz="2800" u="sng" dirty="0" smtClean="0">
              <a:latin typeface="Comic Sans MS" panose="030F0702030302020204" pitchFamily="66" charset="0"/>
            </a:endParaRPr>
          </a:p>
          <a:p>
            <a:pPr lvl="0" hangingPunct="0"/>
            <a:r>
              <a:rPr lang="en-GB" sz="2800" dirty="0" smtClean="0">
                <a:latin typeface="Comic Sans MS" panose="030F0702030302020204" pitchFamily="66" charset="0"/>
              </a:rPr>
              <a:t>Fabian </a:t>
            </a:r>
            <a:r>
              <a:rPr lang="en-GB" sz="2800" dirty="0" err="1" smtClean="0">
                <a:latin typeface="Comic Sans MS" panose="030F0702030302020204" pitchFamily="66" charset="0"/>
              </a:rPr>
              <a:t>Schär</a:t>
            </a:r>
            <a:r>
              <a:rPr lang="en-GB" sz="2800" dirty="0" smtClean="0">
                <a:latin typeface="Comic Sans MS" panose="030F0702030302020204" pitchFamily="66" charset="0"/>
              </a:rPr>
              <a:t> (Newcastle)</a:t>
            </a:r>
          </a:p>
          <a:p>
            <a:pPr lvl="0" hangingPunct="0"/>
            <a:r>
              <a:rPr lang="en-GB" sz="2800" dirty="0" smtClean="0">
                <a:latin typeface="Comic Sans MS" panose="030F0702030302020204" pitchFamily="66" charset="0"/>
              </a:rPr>
              <a:t>Granit </a:t>
            </a:r>
            <a:r>
              <a:rPr lang="en-GB" sz="2800" dirty="0" err="1" smtClean="0">
                <a:latin typeface="Comic Sans MS" panose="030F0702030302020204" pitchFamily="66" charset="0"/>
              </a:rPr>
              <a:t>Xhaka</a:t>
            </a:r>
            <a:r>
              <a:rPr lang="en-GB" sz="2800" dirty="0" smtClean="0">
                <a:latin typeface="Comic Sans MS" panose="030F0702030302020204" pitchFamily="66" charset="0"/>
              </a:rPr>
              <a:t> (Arsenal)</a:t>
            </a:r>
          </a:p>
          <a:p>
            <a:pPr lvl="0" hangingPunct="0"/>
            <a:r>
              <a:rPr lang="en-GB" sz="2800" dirty="0" err="1" smtClean="0">
                <a:latin typeface="Comic Sans MS" panose="030F0702030302020204" pitchFamily="66" charset="0"/>
              </a:rPr>
              <a:t>Xherdan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r>
              <a:rPr lang="en-GB" sz="2800" dirty="0" err="1" smtClean="0">
                <a:latin typeface="Comic Sans MS" panose="030F0702030302020204" pitchFamily="66" charset="0"/>
              </a:rPr>
              <a:t>Shaqiri</a:t>
            </a:r>
            <a:r>
              <a:rPr lang="en-GB" sz="2800" dirty="0" smtClean="0">
                <a:latin typeface="Comic Sans MS" panose="030F0702030302020204" pitchFamily="66" charset="0"/>
              </a:rPr>
              <a:t> (Liverpool)</a:t>
            </a:r>
          </a:p>
          <a:p>
            <a:pPr lvl="0" hangingPunct="0"/>
            <a:endParaRPr lang="en-GB" sz="3600" dirty="0">
              <a:latin typeface="Comic Sans MS" panose="030F0702030302020204" pitchFamily="66" charset="0"/>
            </a:endParaRPr>
          </a:p>
          <a:p>
            <a:endParaRPr lang="en-GB" dirty="0"/>
          </a:p>
        </p:txBody>
      </p:sp>
      <p:pic>
        <p:nvPicPr>
          <p:cNvPr id="3074" name="Picture 2" descr="Manchester City midfielder De Bruyne wins Premier League Player of the  Season 2019-20 | Goal.co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7" t="2383" r="13341" b="7054"/>
          <a:stretch/>
        </p:blipFill>
        <p:spPr bwMode="auto">
          <a:xfrm>
            <a:off x="1844040" y="5107480"/>
            <a:ext cx="1508760" cy="126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hristian Benteke: Bordeaux end interest in loan from Crystal Palace |  Football News | Sky Sport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9" t="1671" r="27452" b="12812"/>
          <a:stretch/>
        </p:blipFill>
        <p:spPr bwMode="auto">
          <a:xfrm>
            <a:off x="4250910" y="5059679"/>
            <a:ext cx="1344752" cy="1327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Thomas Partey Can Finally Break Arsenal&amp;#39;s Granit Xhaka Cycl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2" t="3650" r="44439" b="42814"/>
          <a:stretch/>
        </p:blipFill>
        <p:spPr bwMode="auto">
          <a:xfrm>
            <a:off x="6289391" y="5051394"/>
            <a:ext cx="1559209" cy="133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Xherdan Shaqiri - Player profile 20/21 | Transfermarkt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9" t="1076" r="18978" b="11702"/>
          <a:stretch/>
        </p:blipFill>
        <p:spPr bwMode="auto">
          <a:xfrm>
            <a:off x="8763000" y="4975589"/>
            <a:ext cx="1508760" cy="140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04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9" t="30156" r="26573" b="9431"/>
          <a:stretch/>
        </p:blipFill>
        <p:spPr>
          <a:xfrm>
            <a:off x="11085444" y="192157"/>
            <a:ext cx="820070" cy="9596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09441" y="503270"/>
            <a:ext cx="456597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en-US" sz="3600" dirty="0"/>
              <a:t> </a:t>
            </a:r>
            <a:endParaRPr lang="en-GB" sz="3600" dirty="0"/>
          </a:p>
          <a:p>
            <a:pPr lvl="0" hangingPunct="0"/>
            <a:r>
              <a:rPr lang="en-GB" sz="7200" dirty="0" err="1" smtClean="0">
                <a:latin typeface="Comic Sans MS" panose="030F0702030302020204" pitchFamily="66" charset="0"/>
              </a:rPr>
              <a:t>Activités</a:t>
            </a:r>
            <a:endParaRPr lang="en-GB" sz="7200" dirty="0">
              <a:latin typeface="Comic Sans MS" panose="030F0702030302020204" pitchFamily="66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331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utline Map Europe - EnchantedLearning.com | Europe map printable, World map  outline, World map printabl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6" t="9760"/>
          <a:stretch/>
        </p:blipFill>
        <p:spPr bwMode="auto">
          <a:xfrm>
            <a:off x="5155130" y="167640"/>
            <a:ext cx="6838750" cy="645581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6" t="22156" r="73541"/>
          <a:stretch/>
        </p:blipFill>
        <p:spPr>
          <a:xfrm>
            <a:off x="213360" y="0"/>
            <a:ext cx="1615439" cy="418887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11950" y="4513690"/>
            <a:ext cx="1875845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Find the competing countries on the map and colour them </a:t>
            </a:r>
            <a:r>
              <a:rPr lang="en-GB" dirty="0" smtClean="0"/>
              <a:t>in with the colours of their flag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59" t="23420"/>
          <a:stretch/>
        </p:blipFill>
        <p:spPr>
          <a:xfrm>
            <a:off x="2788921" y="0"/>
            <a:ext cx="1604454" cy="42176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67840" y="0"/>
            <a:ext cx="441960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dirty="0" smtClean="0"/>
          </a:p>
          <a:p>
            <a:r>
              <a:rPr lang="en-GB" sz="1600" dirty="0" smtClean="0"/>
              <a:t>1</a:t>
            </a:r>
          </a:p>
          <a:p>
            <a:r>
              <a:rPr lang="en-GB" sz="1600" dirty="0" smtClean="0"/>
              <a:t>2</a:t>
            </a:r>
          </a:p>
          <a:p>
            <a:r>
              <a:rPr lang="en-GB" sz="1600" dirty="0" smtClean="0"/>
              <a:t>3</a:t>
            </a:r>
          </a:p>
          <a:p>
            <a:r>
              <a:rPr lang="en-GB" sz="1600" dirty="0" smtClean="0"/>
              <a:t>4</a:t>
            </a:r>
          </a:p>
          <a:p>
            <a:endParaRPr lang="en-GB" sz="1600" dirty="0" smtClean="0"/>
          </a:p>
          <a:p>
            <a:endParaRPr lang="en-GB" sz="1100" dirty="0"/>
          </a:p>
          <a:p>
            <a:r>
              <a:rPr lang="en-GB" sz="1600" dirty="0" smtClean="0"/>
              <a:t>9</a:t>
            </a:r>
          </a:p>
          <a:p>
            <a:r>
              <a:rPr lang="en-GB" sz="1600" dirty="0" smtClean="0"/>
              <a:t>10</a:t>
            </a:r>
          </a:p>
          <a:p>
            <a:r>
              <a:rPr lang="en-GB" sz="1600" dirty="0" smtClean="0"/>
              <a:t>11</a:t>
            </a:r>
          </a:p>
          <a:p>
            <a:r>
              <a:rPr lang="en-GB" sz="1600" dirty="0" smtClean="0"/>
              <a:t>12</a:t>
            </a:r>
          </a:p>
          <a:p>
            <a:endParaRPr lang="en-GB" sz="1600" dirty="0" smtClean="0"/>
          </a:p>
          <a:p>
            <a:endParaRPr lang="en-GB" sz="900" dirty="0"/>
          </a:p>
          <a:p>
            <a:r>
              <a:rPr lang="en-GB" sz="1600" dirty="0" smtClean="0"/>
              <a:t>17</a:t>
            </a:r>
          </a:p>
          <a:p>
            <a:r>
              <a:rPr lang="en-GB" sz="1600" dirty="0" smtClean="0"/>
              <a:t>18</a:t>
            </a:r>
          </a:p>
          <a:p>
            <a:r>
              <a:rPr lang="en-GB" sz="1600" dirty="0" smtClean="0"/>
              <a:t>19</a:t>
            </a:r>
          </a:p>
          <a:p>
            <a:r>
              <a:rPr lang="en-GB" sz="1600" dirty="0" smtClean="0"/>
              <a:t>20</a:t>
            </a:r>
            <a:endParaRPr lang="en-GB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2438400" y="0"/>
            <a:ext cx="441960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dirty="0" smtClean="0"/>
          </a:p>
          <a:p>
            <a:r>
              <a:rPr lang="en-GB" sz="1600" dirty="0" smtClean="0"/>
              <a:t>5</a:t>
            </a:r>
          </a:p>
          <a:p>
            <a:r>
              <a:rPr lang="en-GB" sz="1600" dirty="0" smtClean="0"/>
              <a:t>6</a:t>
            </a:r>
          </a:p>
          <a:p>
            <a:r>
              <a:rPr lang="en-GB" sz="1600" dirty="0" smtClean="0"/>
              <a:t>7</a:t>
            </a:r>
          </a:p>
          <a:p>
            <a:r>
              <a:rPr lang="en-GB" sz="1600" dirty="0" smtClean="0"/>
              <a:t>8</a:t>
            </a:r>
          </a:p>
          <a:p>
            <a:endParaRPr lang="en-GB" sz="1600" dirty="0" smtClean="0"/>
          </a:p>
          <a:p>
            <a:endParaRPr lang="en-GB" sz="1100" dirty="0"/>
          </a:p>
          <a:p>
            <a:r>
              <a:rPr lang="en-GB" sz="1600" dirty="0" smtClean="0"/>
              <a:t>13</a:t>
            </a:r>
          </a:p>
          <a:p>
            <a:r>
              <a:rPr lang="en-GB" sz="1600" dirty="0" smtClean="0"/>
              <a:t>14</a:t>
            </a:r>
          </a:p>
          <a:p>
            <a:r>
              <a:rPr lang="en-GB" sz="1600" dirty="0" smtClean="0"/>
              <a:t>15</a:t>
            </a:r>
          </a:p>
          <a:p>
            <a:r>
              <a:rPr lang="en-GB" sz="1600" dirty="0" smtClean="0"/>
              <a:t>16</a:t>
            </a:r>
          </a:p>
          <a:p>
            <a:endParaRPr lang="en-GB" sz="1600" dirty="0" smtClean="0"/>
          </a:p>
          <a:p>
            <a:endParaRPr lang="en-GB" sz="900" dirty="0"/>
          </a:p>
          <a:p>
            <a:r>
              <a:rPr lang="en-GB" sz="1600" dirty="0" smtClean="0"/>
              <a:t>21</a:t>
            </a:r>
          </a:p>
          <a:p>
            <a:r>
              <a:rPr lang="en-GB" sz="1600" dirty="0" smtClean="0"/>
              <a:t>22</a:t>
            </a:r>
          </a:p>
          <a:p>
            <a:r>
              <a:rPr lang="en-GB" sz="1600" dirty="0" smtClean="0"/>
              <a:t>23</a:t>
            </a:r>
          </a:p>
          <a:p>
            <a:r>
              <a:rPr lang="en-GB" sz="1600" dirty="0" smtClean="0"/>
              <a:t>24</a:t>
            </a:r>
            <a:endParaRPr lang="en-GB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8130209" y="4969566"/>
            <a:ext cx="417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2</a:t>
            </a:r>
            <a:endParaRPr lang="en-GB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0986052" y="5718314"/>
            <a:ext cx="417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1</a:t>
            </a:r>
            <a:endParaRPr lang="en-GB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460434" y="2822714"/>
            <a:ext cx="417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3</a:t>
            </a:r>
            <a:endParaRPr lang="en-GB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673009" y="4154557"/>
            <a:ext cx="417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4</a:t>
            </a:r>
            <a:endParaRPr lang="en-GB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494104" y="3061253"/>
            <a:ext cx="417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9</a:t>
            </a:r>
            <a:endParaRPr lang="en-GB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0893288" y="3637724"/>
            <a:ext cx="417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10</a:t>
            </a:r>
            <a:endParaRPr lang="en-GB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8507896" y="4094922"/>
            <a:ext cx="417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11</a:t>
            </a:r>
            <a:endParaRPr lang="en-GB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9581321" y="5208105"/>
            <a:ext cx="417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12</a:t>
            </a:r>
            <a:endParaRPr lang="en-GB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923721" y="5168350"/>
            <a:ext cx="417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17</a:t>
            </a:r>
            <a:endParaRPr lang="en-GB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8547652" y="1789044"/>
            <a:ext cx="417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18</a:t>
            </a:r>
            <a:endParaRPr lang="en-GB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9104243" y="3101009"/>
            <a:ext cx="417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19</a:t>
            </a:r>
            <a:endParaRPr lang="en-GB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9044609" y="3856384"/>
            <a:ext cx="417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20</a:t>
            </a:r>
            <a:endParaRPr lang="en-GB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7971183" y="2325758"/>
            <a:ext cx="417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5</a:t>
            </a:r>
            <a:endParaRPr lang="en-GB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9740348" y="1152940"/>
            <a:ext cx="417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6</a:t>
            </a:r>
            <a:endParaRPr lang="en-GB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7295321" y="3359427"/>
            <a:ext cx="417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7</a:t>
            </a:r>
            <a:endParaRPr lang="en-GB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0575235" y="1570384"/>
            <a:ext cx="417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8</a:t>
            </a:r>
            <a:endParaRPr lang="en-GB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6738730" y="2862472"/>
            <a:ext cx="417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13</a:t>
            </a:r>
            <a:endParaRPr lang="en-GB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8587409" y="4611756"/>
            <a:ext cx="417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14</a:t>
            </a:r>
            <a:endParaRPr lang="en-GB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6619460" y="2067340"/>
            <a:ext cx="417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15</a:t>
            </a:r>
            <a:endParaRPr lang="en-GB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8587408" y="3657601"/>
            <a:ext cx="417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16</a:t>
            </a:r>
            <a:endParaRPr lang="en-GB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9104242" y="4174435"/>
            <a:ext cx="417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21</a:t>
            </a:r>
            <a:endParaRPr lang="en-GB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5227983" y="4989444"/>
            <a:ext cx="417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22</a:t>
            </a:r>
            <a:endParaRPr lang="en-GB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6778486" y="3935897"/>
            <a:ext cx="417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23</a:t>
            </a:r>
            <a:endParaRPr lang="en-GB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7951305" y="3260036"/>
            <a:ext cx="417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24</a:t>
            </a:r>
            <a:endParaRPr lang="en-GB" b="1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5" t="30980" r="26328" b="5311"/>
          <a:stretch/>
        </p:blipFill>
        <p:spPr>
          <a:xfrm>
            <a:off x="675861" y="4452731"/>
            <a:ext cx="1562501" cy="19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92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0904" y="0"/>
            <a:ext cx="10839764" cy="6920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b="1" u="sng" dirty="0" smtClean="0">
                <a:effectLst/>
                <a:latin typeface="Comic Sans MS" panose="030F0702030302020204" pitchFamily="66" charset="0"/>
                <a:ea typeface="SimSun" panose="02010600030101010101" pitchFamily="2" charset="-122"/>
                <a:cs typeface="Times New Roman" panose="02020603050405020304" pitchFamily="18" charset="0"/>
              </a:rPr>
              <a:t>Les </a:t>
            </a:r>
            <a:r>
              <a:rPr lang="en-GB" sz="2400" b="1" u="sng" dirty="0" err="1" smtClean="0">
                <a:latin typeface="Comic Sans MS" panose="030F0702030302020204" pitchFamily="66" charset="0"/>
                <a:ea typeface="SimSun" panose="02010600030101010101" pitchFamily="2" charset="-122"/>
                <a:cs typeface="Times New Roman" panose="02020603050405020304" pitchFamily="18" charset="0"/>
              </a:rPr>
              <a:t>équipes</a:t>
            </a:r>
            <a:r>
              <a:rPr lang="en-GB" sz="2400" b="1" u="sng" dirty="0" smtClean="0">
                <a:latin typeface="Comic Sans MS" panose="030F0702030302020204" pitchFamily="66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GB" sz="2400" b="1" i="1" u="sng" dirty="0" smtClean="0">
                <a:latin typeface="Comic Sans MS" panose="030F0702030302020204" pitchFamily="66" charset="0"/>
                <a:ea typeface="SimSun" panose="02010600030101010101" pitchFamily="2" charset="-122"/>
                <a:cs typeface="Times New Roman" panose="02020603050405020304" pitchFamily="18" charset="0"/>
              </a:rPr>
              <a:t>The teams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b="1" dirty="0" err="1" smtClean="0">
                <a:effectLst/>
                <a:latin typeface="Comic Sans MS" panose="030F0702030302020204" pitchFamily="66" charset="0"/>
                <a:ea typeface="SimSun" panose="02010600030101010101" pitchFamily="2" charset="-122"/>
                <a:cs typeface="Times New Roman" panose="02020603050405020304" pitchFamily="18" charset="0"/>
              </a:rPr>
              <a:t>Mettez</a:t>
            </a:r>
            <a:r>
              <a:rPr lang="en-GB" sz="2400" b="1" dirty="0" smtClean="0">
                <a:effectLst/>
                <a:latin typeface="Comic Sans MS" panose="030F0702030302020204" pitchFamily="66" charset="0"/>
                <a:ea typeface="SimSun" panose="02010600030101010101" pitchFamily="2" charset="-122"/>
                <a:cs typeface="Times New Roman" panose="02020603050405020304" pitchFamily="18" charset="0"/>
              </a:rPr>
              <a:t> les </a:t>
            </a:r>
            <a:r>
              <a:rPr lang="en-GB" sz="2400" b="1" dirty="0" err="1" smtClean="0">
                <a:effectLst/>
                <a:latin typeface="Comic Sans MS" panose="030F0702030302020204" pitchFamily="66" charset="0"/>
                <a:ea typeface="SimSun" panose="02010600030101010101" pitchFamily="2" charset="-122"/>
                <a:cs typeface="Times New Roman" panose="02020603050405020304" pitchFamily="18" charset="0"/>
              </a:rPr>
              <a:t>lettres</a:t>
            </a:r>
            <a:r>
              <a:rPr lang="en-GB" sz="2400" b="1" dirty="0" smtClean="0">
                <a:effectLst/>
                <a:latin typeface="Comic Sans MS" panose="030F0702030302020204" pitchFamily="66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sz="2400" b="1" dirty="0" err="1" smtClean="0">
                <a:effectLst/>
                <a:latin typeface="Comic Sans MS" panose="030F0702030302020204" pitchFamily="66" charset="0"/>
                <a:ea typeface="SimSun" panose="02010600030101010101" pitchFamily="2" charset="-122"/>
                <a:cs typeface="Times New Roman" panose="02020603050405020304" pitchFamily="18" charset="0"/>
              </a:rPr>
              <a:t>dans</a:t>
            </a:r>
            <a:r>
              <a:rPr lang="en-GB" sz="2400" b="1" dirty="0" smtClean="0">
                <a:effectLst/>
                <a:latin typeface="Comic Sans MS" panose="030F0702030302020204" pitchFamily="66" charset="0"/>
                <a:ea typeface="SimSun" panose="02010600030101010101" pitchFamily="2" charset="-122"/>
                <a:cs typeface="Times New Roman" panose="02020603050405020304" pitchFamily="18" charset="0"/>
              </a:rPr>
              <a:t> le bon </a:t>
            </a:r>
            <a:r>
              <a:rPr lang="en-GB" sz="2400" b="1" dirty="0" err="1" smtClean="0">
                <a:effectLst/>
                <a:latin typeface="Comic Sans MS" panose="030F0702030302020204" pitchFamily="66" charset="0"/>
                <a:ea typeface="SimSun" panose="02010600030101010101" pitchFamily="2" charset="-122"/>
                <a:cs typeface="Times New Roman" panose="02020603050405020304" pitchFamily="18" charset="0"/>
              </a:rPr>
              <a:t>ordre</a:t>
            </a:r>
            <a:r>
              <a:rPr lang="en-GB" sz="2400" b="1" dirty="0" smtClean="0">
                <a:effectLst/>
                <a:latin typeface="Comic Sans MS" panose="030F0702030302020204" pitchFamily="66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b="1" i="1" dirty="0" smtClean="0">
                <a:latin typeface="Comic Sans MS" panose="030F0702030302020204" pitchFamily="66" charset="0"/>
                <a:ea typeface="SimSun" panose="02010600030101010101" pitchFamily="2" charset="-122"/>
                <a:cs typeface="Times New Roman" panose="02020603050405020304" pitchFamily="18" charset="0"/>
              </a:rPr>
              <a:t>Put the letters in the right order</a:t>
            </a:r>
            <a:endParaRPr lang="en-GB" sz="2400" b="1" i="1" dirty="0" smtClean="0">
              <a:effectLst/>
              <a:latin typeface="Comic Sans MS" panose="030F0702030302020204" pitchFamily="66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b="1" dirty="0" err="1" smtClean="0">
                <a:latin typeface="Comic Sans MS" panose="030F0702030302020204" pitchFamily="66" charset="0"/>
                <a:ea typeface="SimSun" panose="02010600030101010101" pitchFamily="2" charset="-122"/>
                <a:cs typeface="Times New Roman" panose="02020603050405020304" pitchFamily="18" charset="0"/>
              </a:rPr>
              <a:t>eg</a:t>
            </a:r>
            <a:r>
              <a:rPr lang="en-GB" sz="2400" b="1" dirty="0" smtClean="0">
                <a:latin typeface="Comic Sans MS" panose="030F0702030302020204" pitchFamily="66" charset="0"/>
                <a:ea typeface="SimSun" panose="02010600030101010101" pitchFamily="2" charset="-122"/>
                <a:cs typeface="Times New Roman" panose="02020603050405020304" pitchFamily="18" charset="0"/>
              </a:rPr>
              <a:t> l a g P r o t u =  Portugal   </a:t>
            </a:r>
          </a:p>
          <a:p>
            <a:pPr lvl="0">
              <a:spcAft>
                <a:spcPts val="0"/>
              </a:spcAft>
            </a:pPr>
            <a:r>
              <a:rPr lang="en-GB" sz="2400" dirty="0" smtClean="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	  </a:t>
            </a:r>
            <a:endParaRPr lang="en-GB" sz="2000" dirty="0" smtClean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GB" sz="2800" dirty="0" smtClean="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  </a:t>
            </a:r>
            <a:r>
              <a:rPr lang="en-GB" sz="2800" dirty="0" err="1" smtClean="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gaspEen</a:t>
            </a:r>
            <a:r>
              <a:rPr lang="en-GB" sz="2800" dirty="0" smtClean="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	………………………………………..</a:t>
            </a:r>
            <a:endParaRPr lang="en-GB" sz="2400" dirty="0" smtClean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GB" sz="2800" dirty="0" smtClean="0">
                <a:latin typeface="Comic Sans MS" panose="030F0702030302020204" pitchFamily="66" charset="0"/>
                <a:ea typeface="SimSun" panose="02010600030101010101" pitchFamily="2" charset="-122"/>
              </a:rPr>
              <a:t>  </a:t>
            </a:r>
            <a:r>
              <a:rPr lang="en-GB" sz="2800" dirty="0" err="1" smtClean="0">
                <a:latin typeface="Comic Sans MS" panose="030F0702030302020204" pitchFamily="66" charset="0"/>
                <a:ea typeface="SimSun" panose="02010600030101010101" pitchFamily="2" charset="-122"/>
              </a:rPr>
              <a:t>emDanark</a:t>
            </a:r>
            <a:r>
              <a:rPr lang="en-GB" sz="2800" dirty="0" smtClean="0">
                <a:latin typeface="Comic Sans MS" panose="030F0702030302020204" pitchFamily="66" charset="0"/>
                <a:ea typeface="SimSun" panose="02010600030101010101" pitchFamily="2" charset="-122"/>
              </a:rPr>
              <a:t>     </a:t>
            </a:r>
            <a:r>
              <a:rPr lang="en-GB" sz="2800" dirty="0" smtClean="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………………………………………..</a:t>
            </a:r>
            <a:endParaRPr lang="en-GB" sz="2400" dirty="0" smtClean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GB" sz="2800" dirty="0">
                <a:latin typeface="Comic Sans MS" panose="030F0702030302020204" pitchFamily="66" charset="0"/>
                <a:ea typeface="SimSun" panose="02010600030101010101" pitchFamily="2" charset="-122"/>
              </a:rPr>
              <a:t>  </a:t>
            </a:r>
            <a:r>
              <a:rPr lang="en-GB" sz="2800" dirty="0" err="1" smtClean="0">
                <a:latin typeface="Comic Sans MS" panose="030F0702030302020204" pitchFamily="66" charset="0"/>
                <a:ea typeface="SimSun" panose="02010600030101010101" pitchFamily="2" charset="-122"/>
              </a:rPr>
              <a:t>agmAllene</a:t>
            </a:r>
            <a:r>
              <a:rPr lang="en-GB" sz="2800" dirty="0" smtClean="0">
                <a:latin typeface="Comic Sans MS" panose="030F0702030302020204" pitchFamily="66" charset="0"/>
                <a:ea typeface="SimSun" panose="02010600030101010101" pitchFamily="2" charset="-122"/>
              </a:rPr>
              <a:t>    </a:t>
            </a:r>
            <a:r>
              <a:rPr lang="en-GB" sz="2800" dirty="0" smtClean="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………………………………………..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GB" sz="2800" dirty="0">
                <a:latin typeface="Comic Sans MS" panose="030F0702030302020204" pitchFamily="66" charset="0"/>
                <a:ea typeface="SimSun" panose="02010600030101010101" pitchFamily="2" charset="-122"/>
              </a:rPr>
              <a:t>  </a:t>
            </a:r>
            <a:r>
              <a:rPr lang="en-GB" sz="2800" dirty="0" err="1" smtClean="0">
                <a:latin typeface="Comic Sans MS" panose="030F0702030302020204" pitchFamily="66" charset="0"/>
                <a:ea typeface="SimSun" panose="02010600030101010101" pitchFamily="2" charset="-122"/>
              </a:rPr>
              <a:t>glerrAntee</a:t>
            </a:r>
            <a:r>
              <a:rPr lang="en-GB" sz="2800" dirty="0" smtClean="0">
                <a:latin typeface="Comic Sans MS" panose="030F0702030302020204" pitchFamily="66" charset="0"/>
                <a:ea typeface="SimSun" panose="02010600030101010101" pitchFamily="2" charset="-122"/>
              </a:rPr>
              <a:t>   .........................................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GB" sz="2800" dirty="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 </a:t>
            </a:r>
            <a:r>
              <a:rPr lang="en-GB" sz="2800" dirty="0">
                <a:latin typeface="Comic Sans MS" panose="030F0702030302020204" pitchFamily="66" charset="0"/>
                <a:ea typeface="SimSun" panose="02010600030101010101" pitchFamily="2" charset="-122"/>
              </a:rPr>
              <a:t> </a:t>
            </a:r>
            <a:r>
              <a:rPr lang="en-GB" sz="2800" dirty="0" err="1" smtClean="0">
                <a:latin typeface="Comic Sans MS" panose="030F0702030302020204" pitchFamily="66" charset="0"/>
                <a:ea typeface="SimSun" panose="02010600030101010101" pitchFamily="2" charset="-122"/>
              </a:rPr>
              <a:t>usRsie</a:t>
            </a:r>
            <a:r>
              <a:rPr lang="en-GB" sz="2800" dirty="0" smtClean="0">
                <a:latin typeface="Comic Sans MS" panose="030F0702030302020204" pitchFamily="66" charset="0"/>
                <a:ea typeface="SimSun" panose="02010600030101010101" pitchFamily="2" charset="-122"/>
              </a:rPr>
              <a:t>      ................................................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GB" sz="2800" dirty="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 </a:t>
            </a:r>
            <a:r>
              <a:rPr lang="en-GB" sz="2800" dirty="0">
                <a:latin typeface="Comic Sans MS" panose="030F0702030302020204" pitchFamily="66" charset="0"/>
                <a:ea typeface="SimSun" panose="02010600030101010101" pitchFamily="2" charset="-122"/>
              </a:rPr>
              <a:t> </a:t>
            </a:r>
            <a:r>
              <a:rPr lang="en-GB" sz="2800" dirty="0" err="1" smtClean="0">
                <a:latin typeface="Comic Sans MS" panose="030F0702030302020204" pitchFamily="66" charset="0"/>
                <a:ea typeface="SimSun" panose="02010600030101010101" pitchFamily="2" charset="-122"/>
              </a:rPr>
              <a:t>issuSe</a:t>
            </a:r>
            <a:r>
              <a:rPr lang="en-GB" sz="2800" dirty="0" smtClean="0">
                <a:latin typeface="Comic Sans MS" panose="030F0702030302020204" pitchFamily="66" charset="0"/>
                <a:ea typeface="SimSun" panose="02010600030101010101" pitchFamily="2" charset="-122"/>
              </a:rPr>
              <a:t>        ..............................................</a:t>
            </a:r>
          </a:p>
          <a:p>
            <a:pPr lvl="0">
              <a:spcAft>
                <a:spcPts val="0"/>
              </a:spcAft>
            </a:pPr>
            <a:endParaRPr lang="en-GB" sz="2400" dirty="0">
              <a:effectLst/>
              <a:latin typeface="Comic Sans MS" panose="030F0702030302020204" pitchFamily="66" charset="0"/>
              <a:ea typeface="SimSun" panose="02010600030101010101" pitchFamily="2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9" t="30156" r="26573" b="9431"/>
          <a:stretch/>
        </p:blipFill>
        <p:spPr>
          <a:xfrm>
            <a:off x="8302488" y="238540"/>
            <a:ext cx="1616764" cy="189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84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0904" y="0"/>
            <a:ext cx="10839764" cy="6920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b="1" u="sng" dirty="0" smtClean="0">
                <a:effectLst/>
                <a:latin typeface="Comic Sans MS" panose="030F0702030302020204" pitchFamily="66" charset="0"/>
                <a:ea typeface="SimSun" panose="02010600030101010101" pitchFamily="2" charset="-122"/>
                <a:cs typeface="Times New Roman" panose="02020603050405020304" pitchFamily="18" charset="0"/>
              </a:rPr>
              <a:t>Les </a:t>
            </a:r>
            <a:r>
              <a:rPr lang="en-GB" sz="2400" b="1" u="sng" dirty="0" err="1" smtClean="0">
                <a:latin typeface="Comic Sans MS" panose="030F0702030302020204" pitchFamily="66" charset="0"/>
                <a:ea typeface="SimSun" panose="02010600030101010101" pitchFamily="2" charset="-122"/>
                <a:cs typeface="Times New Roman" panose="02020603050405020304" pitchFamily="18" charset="0"/>
              </a:rPr>
              <a:t>équipes</a:t>
            </a:r>
            <a:r>
              <a:rPr lang="en-GB" sz="2400" b="1" u="sng" dirty="0" smtClean="0">
                <a:latin typeface="Comic Sans MS" panose="030F0702030302020204" pitchFamily="66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GB" sz="2400" b="1" i="1" u="sng" dirty="0" smtClean="0">
                <a:latin typeface="Comic Sans MS" panose="030F0702030302020204" pitchFamily="66" charset="0"/>
                <a:ea typeface="SimSun" panose="02010600030101010101" pitchFamily="2" charset="-122"/>
                <a:cs typeface="Times New Roman" panose="02020603050405020304" pitchFamily="18" charset="0"/>
              </a:rPr>
              <a:t>The teams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b="1" dirty="0" err="1" smtClean="0">
                <a:effectLst/>
                <a:latin typeface="Comic Sans MS" panose="030F0702030302020204" pitchFamily="66" charset="0"/>
                <a:ea typeface="SimSun" panose="02010600030101010101" pitchFamily="2" charset="-122"/>
                <a:cs typeface="Times New Roman" panose="02020603050405020304" pitchFamily="18" charset="0"/>
              </a:rPr>
              <a:t>Mettez</a:t>
            </a:r>
            <a:r>
              <a:rPr lang="en-GB" sz="2400" b="1" dirty="0" smtClean="0">
                <a:effectLst/>
                <a:latin typeface="Comic Sans MS" panose="030F0702030302020204" pitchFamily="66" charset="0"/>
                <a:ea typeface="SimSun" panose="02010600030101010101" pitchFamily="2" charset="-122"/>
                <a:cs typeface="Times New Roman" panose="02020603050405020304" pitchFamily="18" charset="0"/>
              </a:rPr>
              <a:t> les </a:t>
            </a:r>
            <a:r>
              <a:rPr lang="en-GB" sz="2400" b="1" dirty="0" err="1" smtClean="0">
                <a:effectLst/>
                <a:latin typeface="Comic Sans MS" panose="030F0702030302020204" pitchFamily="66" charset="0"/>
                <a:ea typeface="SimSun" panose="02010600030101010101" pitchFamily="2" charset="-122"/>
                <a:cs typeface="Times New Roman" panose="02020603050405020304" pitchFamily="18" charset="0"/>
              </a:rPr>
              <a:t>lettres</a:t>
            </a:r>
            <a:r>
              <a:rPr lang="en-GB" sz="2400" b="1" dirty="0" smtClean="0">
                <a:effectLst/>
                <a:latin typeface="Comic Sans MS" panose="030F0702030302020204" pitchFamily="66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sz="2400" b="1" dirty="0" err="1" smtClean="0">
                <a:effectLst/>
                <a:latin typeface="Comic Sans MS" panose="030F0702030302020204" pitchFamily="66" charset="0"/>
                <a:ea typeface="SimSun" panose="02010600030101010101" pitchFamily="2" charset="-122"/>
                <a:cs typeface="Times New Roman" panose="02020603050405020304" pitchFamily="18" charset="0"/>
              </a:rPr>
              <a:t>dans</a:t>
            </a:r>
            <a:r>
              <a:rPr lang="en-GB" sz="2400" b="1" dirty="0" smtClean="0">
                <a:effectLst/>
                <a:latin typeface="Comic Sans MS" panose="030F0702030302020204" pitchFamily="66" charset="0"/>
                <a:ea typeface="SimSun" panose="02010600030101010101" pitchFamily="2" charset="-122"/>
                <a:cs typeface="Times New Roman" panose="02020603050405020304" pitchFamily="18" charset="0"/>
              </a:rPr>
              <a:t> le bon </a:t>
            </a:r>
            <a:r>
              <a:rPr lang="en-GB" sz="2400" b="1" dirty="0" err="1" smtClean="0">
                <a:effectLst/>
                <a:latin typeface="Comic Sans MS" panose="030F0702030302020204" pitchFamily="66" charset="0"/>
                <a:ea typeface="SimSun" panose="02010600030101010101" pitchFamily="2" charset="-122"/>
                <a:cs typeface="Times New Roman" panose="02020603050405020304" pitchFamily="18" charset="0"/>
              </a:rPr>
              <a:t>ordre</a:t>
            </a:r>
            <a:r>
              <a:rPr lang="en-GB" sz="2400" b="1" dirty="0" smtClean="0">
                <a:effectLst/>
                <a:latin typeface="Comic Sans MS" panose="030F0702030302020204" pitchFamily="66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b="1" i="1" dirty="0" smtClean="0">
                <a:latin typeface="Comic Sans MS" panose="030F0702030302020204" pitchFamily="66" charset="0"/>
                <a:ea typeface="SimSun" panose="02010600030101010101" pitchFamily="2" charset="-122"/>
                <a:cs typeface="Times New Roman" panose="02020603050405020304" pitchFamily="18" charset="0"/>
              </a:rPr>
              <a:t>Put the letters in the right order</a:t>
            </a:r>
            <a:endParaRPr lang="en-GB" sz="2400" b="1" i="1" dirty="0" smtClean="0">
              <a:effectLst/>
              <a:latin typeface="Comic Sans MS" panose="030F0702030302020204" pitchFamily="66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b="1" dirty="0" err="1" smtClean="0">
                <a:latin typeface="Comic Sans MS" panose="030F0702030302020204" pitchFamily="66" charset="0"/>
                <a:ea typeface="SimSun" panose="02010600030101010101" pitchFamily="2" charset="-122"/>
                <a:cs typeface="Times New Roman" panose="02020603050405020304" pitchFamily="18" charset="0"/>
              </a:rPr>
              <a:t>eg</a:t>
            </a:r>
            <a:r>
              <a:rPr lang="en-GB" sz="2400" b="1" dirty="0" smtClean="0">
                <a:latin typeface="Comic Sans MS" panose="030F0702030302020204" pitchFamily="66" charset="0"/>
                <a:ea typeface="SimSun" panose="02010600030101010101" pitchFamily="2" charset="-122"/>
                <a:cs typeface="Times New Roman" panose="02020603050405020304" pitchFamily="18" charset="0"/>
              </a:rPr>
              <a:t> l a g P r o t u =  Portugal   </a:t>
            </a:r>
          </a:p>
          <a:p>
            <a:pPr lvl="0">
              <a:spcAft>
                <a:spcPts val="0"/>
              </a:spcAft>
            </a:pPr>
            <a:r>
              <a:rPr lang="en-GB" sz="2400" dirty="0" smtClean="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	  </a:t>
            </a:r>
            <a:endParaRPr lang="en-GB" sz="2000" dirty="0" smtClean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GB" sz="2800" dirty="0" smtClean="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  </a:t>
            </a:r>
            <a:r>
              <a:rPr lang="en-GB" sz="2800" dirty="0" err="1" smtClean="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gaspEen</a:t>
            </a:r>
            <a:r>
              <a:rPr lang="en-GB" sz="2800" dirty="0" smtClean="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	…</a:t>
            </a:r>
            <a:r>
              <a:rPr lang="en-GB" sz="2800" dirty="0" err="1" smtClean="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Espagne</a:t>
            </a:r>
            <a:r>
              <a:rPr lang="en-GB" sz="2800" dirty="0" smtClean="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…..</a:t>
            </a:r>
            <a:endParaRPr lang="en-GB" sz="2400" dirty="0" smtClean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GB" sz="2800" dirty="0" smtClean="0">
                <a:latin typeface="Comic Sans MS" panose="030F0702030302020204" pitchFamily="66" charset="0"/>
                <a:ea typeface="SimSun" panose="02010600030101010101" pitchFamily="2" charset="-122"/>
              </a:rPr>
              <a:t>  </a:t>
            </a:r>
            <a:r>
              <a:rPr lang="en-GB" sz="2800" dirty="0" err="1" smtClean="0">
                <a:latin typeface="Comic Sans MS" panose="030F0702030302020204" pitchFamily="66" charset="0"/>
                <a:ea typeface="SimSun" panose="02010600030101010101" pitchFamily="2" charset="-122"/>
              </a:rPr>
              <a:t>emDanark</a:t>
            </a:r>
            <a:r>
              <a:rPr lang="en-GB" sz="2800" dirty="0" smtClean="0">
                <a:latin typeface="Comic Sans MS" panose="030F0702030302020204" pitchFamily="66" charset="0"/>
                <a:ea typeface="SimSun" panose="02010600030101010101" pitchFamily="2" charset="-122"/>
              </a:rPr>
              <a:t>     </a:t>
            </a:r>
            <a:r>
              <a:rPr lang="en-GB" sz="2800" dirty="0" smtClean="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……</a:t>
            </a:r>
            <a:r>
              <a:rPr lang="en-GB" sz="2800" dirty="0" err="1" smtClean="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Danemark</a:t>
            </a:r>
            <a:r>
              <a:rPr lang="en-GB" sz="2800" dirty="0" smtClean="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…………..</a:t>
            </a:r>
            <a:endParaRPr lang="en-GB" sz="2400" dirty="0" smtClean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GB" sz="2800" dirty="0">
                <a:latin typeface="Comic Sans MS" panose="030F0702030302020204" pitchFamily="66" charset="0"/>
                <a:ea typeface="SimSun" panose="02010600030101010101" pitchFamily="2" charset="-122"/>
              </a:rPr>
              <a:t>  </a:t>
            </a:r>
            <a:r>
              <a:rPr lang="en-GB" sz="2800" dirty="0" err="1" smtClean="0">
                <a:latin typeface="Comic Sans MS" panose="030F0702030302020204" pitchFamily="66" charset="0"/>
                <a:ea typeface="SimSun" panose="02010600030101010101" pitchFamily="2" charset="-122"/>
              </a:rPr>
              <a:t>agmAllene</a:t>
            </a:r>
            <a:r>
              <a:rPr lang="en-GB" sz="2800" dirty="0" smtClean="0">
                <a:latin typeface="Comic Sans MS" panose="030F0702030302020204" pitchFamily="66" charset="0"/>
                <a:ea typeface="SimSun" panose="02010600030101010101" pitchFamily="2" charset="-122"/>
              </a:rPr>
              <a:t>    </a:t>
            </a:r>
            <a:r>
              <a:rPr lang="en-GB" sz="2800" dirty="0" smtClean="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………</a:t>
            </a:r>
            <a:r>
              <a:rPr lang="en-GB" sz="2800" dirty="0" err="1" smtClean="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Allemagne</a:t>
            </a:r>
            <a:r>
              <a:rPr lang="en-GB" sz="2800" dirty="0" smtClean="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…………..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GB" sz="2800" dirty="0">
                <a:latin typeface="Comic Sans MS" panose="030F0702030302020204" pitchFamily="66" charset="0"/>
                <a:ea typeface="SimSun" panose="02010600030101010101" pitchFamily="2" charset="-122"/>
              </a:rPr>
              <a:t>  </a:t>
            </a:r>
            <a:r>
              <a:rPr lang="en-GB" sz="2800" dirty="0" err="1" smtClean="0">
                <a:latin typeface="Comic Sans MS" panose="030F0702030302020204" pitchFamily="66" charset="0"/>
                <a:ea typeface="SimSun" panose="02010600030101010101" pitchFamily="2" charset="-122"/>
              </a:rPr>
              <a:t>glerrAntee</a:t>
            </a:r>
            <a:r>
              <a:rPr lang="en-GB" sz="2800" dirty="0" smtClean="0">
                <a:latin typeface="Comic Sans MS" panose="030F0702030302020204" pitchFamily="66" charset="0"/>
                <a:ea typeface="SimSun" panose="02010600030101010101" pitchFamily="2" charset="-122"/>
              </a:rPr>
              <a:t>   .....</a:t>
            </a:r>
            <a:r>
              <a:rPr lang="en-GB" sz="2800" dirty="0" err="1" smtClean="0">
                <a:latin typeface="Comic Sans MS" panose="030F0702030302020204" pitchFamily="66" charset="0"/>
                <a:ea typeface="SimSun" panose="02010600030101010101" pitchFamily="2" charset="-122"/>
              </a:rPr>
              <a:t>Angleterre</a:t>
            </a:r>
            <a:r>
              <a:rPr lang="en-GB" sz="2800" dirty="0" smtClean="0">
                <a:latin typeface="Comic Sans MS" panose="030F0702030302020204" pitchFamily="66" charset="0"/>
                <a:ea typeface="SimSun" panose="02010600030101010101" pitchFamily="2" charset="-122"/>
              </a:rPr>
              <a:t>............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GB" sz="2800" dirty="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 </a:t>
            </a:r>
            <a:r>
              <a:rPr lang="en-GB" sz="2800" dirty="0">
                <a:latin typeface="Comic Sans MS" panose="030F0702030302020204" pitchFamily="66" charset="0"/>
                <a:ea typeface="SimSun" panose="02010600030101010101" pitchFamily="2" charset="-122"/>
              </a:rPr>
              <a:t> </a:t>
            </a:r>
            <a:r>
              <a:rPr lang="en-GB" sz="2800" dirty="0" err="1" smtClean="0">
                <a:latin typeface="Comic Sans MS" panose="030F0702030302020204" pitchFamily="66" charset="0"/>
                <a:ea typeface="SimSun" panose="02010600030101010101" pitchFamily="2" charset="-122"/>
              </a:rPr>
              <a:t>usRsie</a:t>
            </a:r>
            <a:r>
              <a:rPr lang="en-GB" sz="2800" dirty="0" smtClean="0">
                <a:latin typeface="Comic Sans MS" panose="030F0702030302020204" pitchFamily="66" charset="0"/>
                <a:ea typeface="SimSun" panose="02010600030101010101" pitchFamily="2" charset="-122"/>
              </a:rPr>
              <a:t>      ...........</a:t>
            </a:r>
            <a:r>
              <a:rPr lang="en-GB" sz="2800" dirty="0" err="1" smtClean="0">
                <a:latin typeface="Comic Sans MS" panose="030F0702030302020204" pitchFamily="66" charset="0"/>
                <a:ea typeface="SimSun" panose="02010600030101010101" pitchFamily="2" charset="-122"/>
              </a:rPr>
              <a:t>Russie</a:t>
            </a:r>
            <a:r>
              <a:rPr lang="en-GB" sz="2800" dirty="0" smtClean="0">
                <a:latin typeface="Comic Sans MS" panose="030F0702030302020204" pitchFamily="66" charset="0"/>
                <a:ea typeface="SimSun" panose="02010600030101010101" pitchFamily="2" charset="-122"/>
              </a:rPr>
              <a:t>..........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GB" sz="2800" dirty="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 </a:t>
            </a:r>
            <a:r>
              <a:rPr lang="en-GB" sz="2800" dirty="0">
                <a:latin typeface="Comic Sans MS" panose="030F0702030302020204" pitchFamily="66" charset="0"/>
                <a:ea typeface="SimSun" panose="02010600030101010101" pitchFamily="2" charset="-122"/>
              </a:rPr>
              <a:t> </a:t>
            </a:r>
            <a:r>
              <a:rPr lang="en-GB" sz="2800" dirty="0" err="1" smtClean="0">
                <a:latin typeface="Comic Sans MS" panose="030F0702030302020204" pitchFamily="66" charset="0"/>
                <a:ea typeface="SimSun" panose="02010600030101010101" pitchFamily="2" charset="-122"/>
              </a:rPr>
              <a:t>issuSe</a:t>
            </a:r>
            <a:r>
              <a:rPr lang="en-GB" sz="2800" dirty="0" smtClean="0">
                <a:latin typeface="Comic Sans MS" panose="030F0702030302020204" pitchFamily="66" charset="0"/>
                <a:ea typeface="SimSun" panose="02010600030101010101" pitchFamily="2" charset="-122"/>
              </a:rPr>
              <a:t>        .......Suisse...........</a:t>
            </a:r>
          </a:p>
          <a:p>
            <a:pPr lvl="0">
              <a:spcAft>
                <a:spcPts val="0"/>
              </a:spcAft>
            </a:pPr>
            <a:endParaRPr lang="en-GB" sz="2400" dirty="0">
              <a:effectLst/>
              <a:latin typeface="Comic Sans MS" panose="030F0702030302020204" pitchFamily="66" charset="0"/>
              <a:ea typeface="SimSun" panose="02010600030101010101" pitchFamily="2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9" t="30156" r="26573" b="9431"/>
          <a:stretch/>
        </p:blipFill>
        <p:spPr>
          <a:xfrm>
            <a:off x="8302488" y="238540"/>
            <a:ext cx="1616764" cy="189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84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945" t="21435" r="23044" b="46528"/>
          <a:stretch/>
        </p:blipFill>
        <p:spPr>
          <a:xfrm>
            <a:off x="178905" y="596349"/>
            <a:ext cx="9419311" cy="32202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0885" y="177579"/>
            <a:ext cx="8356158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err="1" smtClean="0">
                <a:latin typeface="Comic Sans MS" panose="030F0702030302020204" pitchFamily="66" charset="0"/>
              </a:rPr>
              <a:t>Coloriage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latin typeface="Comic Sans MS" panose="030F0702030302020204" pitchFamily="66" charset="0"/>
              </a:rPr>
              <a:t>magique</a:t>
            </a:r>
            <a:r>
              <a:rPr lang="en-GB" dirty="0" smtClean="0">
                <a:latin typeface="Comic Sans MS" panose="030F0702030302020204" pitchFamily="66" charset="0"/>
              </a:rPr>
              <a:t> – </a:t>
            </a:r>
            <a:r>
              <a:rPr lang="en-GB" i="1" dirty="0" smtClean="0">
                <a:latin typeface="Comic Sans MS" panose="030F0702030302020204" pitchFamily="66" charset="0"/>
              </a:rPr>
              <a:t>colour in the flags using the code below </a:t>
            </a:r>
            <a:endParaRPr lang="en-GB" i="1" dirty="0">
              <a:latin typeface="Comic Sans MS" panose="030F0702030302020204" pitchFamily="66" charset="0"/>
            </a:endParaRPr>
          </a:p>
        </p:txBody>
      </p:sp>
      <p:pic>
        <p:nvPicPr>
          <p:cNvPr id="27650" name="Picture 2" descr="Coloring Page flag Scotland - free printable coloring pages - Img 616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2" t="10953" r="8960" b="12408"/>
          <a:stretch/>
        </p:blipFill>
        <p:spPr bwMode="auto">
          <a:xfrm>
            <a:off x="377687" y="2319222"/>
            <a:ext cx="1630017" cy="109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Click to see printable version of Flag of England Coloring p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8" t="6024" r="4708" b="12817"/>
          <a:stretch/>
        </p:blipFill>
        <p:spPr bwMode="auto">
          <a:xfrm>
            <a:off x="5804453" y="2286002"/>
            <a:ext cx="1837633" cy="1113182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55374" y="3478696"/>
            <a:ext cx="12324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err="1" smtClean="0">
                <a:latin typeface="Comic Sans MS" panose="030F0702030302020204" pitchFamily="66" charset="0"/>
              </a:rPr>
              <a:t>Écosse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56243" y="3472070"/>
            <a:ext cx="137822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err="1" smtClean="0">
                <a:latin typeface="Comic Sans MS" panose="030F0702030302020204" pitchFamily="66" charset="0"/>
              </a:rPr>
              <a:t>Angleterre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27654" name="Picture 6" descr="12 Cartoon Of A Welsh Flag Illustrations &amp;amp; Clip Art - iStoc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7384" y="616227"/>
            <a:ext cx="1789043" cy="1192695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9713843" y="1822174"/>
            <a:ext cx="175591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Pays de </a:t>
            </a:r>
            <a:r>
              <a:rPr lang="en-GB" dirty="0" err="1" smtClean="0">
                <a:latin typeface="Comic Sans MS" panose="030F0702030302020204" pitchFamily="66" charset="0"/>
              </a:rPr>
              <a:t>Galles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2335196" y="4917826"/>
            <a:ext cx="5317933" cy="108540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dirty="0">
                <a:latin typeface="Comic Sans MS" panose="030F0702030302020204" pitchFamily="66" charset="0"/>
              </a:rPr>
              <a:t>1= bleu 		2= rouge	</a:t>
            </a:r>
            <a:r>
              <a:rPr lang="fr-FR" dirty="0" smtClean="0">
                <a:latin typeface="Comic Sans MS" panose="030F0702030302020204" pitchFamily="66" charset="0"/>
              </a:rPr>
              <a:t>3</a:t>
            </a:r>
            <a:r>
              <a:rPr lang="fr-FR" dirty="0">
                <a:latin typeface="Comic Sans MS" panose="030F0702030302020204" pitchFamily="66" charset="0"/>
              </a:rPr>
              <a:t>= noir	</a:t>
            </a:r>
            <a:endParaRPr lang="fr-FR" dirty="0" smtClean="0">
              <a:latin typeface="Comic Sans MS" panose="030F0702030302020204" pitchFamily="66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dirty="0" smtClean="0">
                <a:latin typeface="Comic Sans MS" panose="030F0702030302020204" pitchFamily="66" charset="0"/>
              </a:rPr>
              <a:t>4</a:t>
            </a:r>
            <a:r>
              <a:rPr lang="fr-FR" dirty="0">
                <a:latin typeface="Comic Sans MS" panose="030F0702030302020204" pitchFamily="66" charset="0"/>
              </a:rPr>
              <a:t>= </a:t>
            </a:r>
            <a:r>
              <a:rPr lang="fr-FR" dirty="0" smtClean="0">
                <a:latin typeface="Comic Sans MS" panose="030F0702030302020204" pitchFamily="66" charset="0"/>
              </a:rPr>
              <a:t>jaune	</a:t>
            </a:r>
            <a:r>
              <a:rPr lang="fr-FR" dirty="0">
                <a:latin typeface="Comic Sans MS" panose="030F0702030302020204" pitchFamily="66" charset="0"/>
              </a:rPr>
              <a:t>	5= </a:t>
            </a:r>
            <a:r>
              <a:rPr lang="en-GB" dirty="0" smtClean="0">
                <a:latin typeface="Comic Sans MS" panose="030F0702030302020204" pitchFamily="66" charset="0"/>
              </a:rPr>
              <a:t>vert		</a:t>
            </a:r>
            <a:r>
              <a:rPr lang="fr-FR" dirty="0" smtClean="0">
                <a:latin typeface="Comic Sans MS" panose="030F0702030302020204" pitchFamily="66" charset="0"/>
              </a:rPr>
              <a:t>6</a:t>
            </a:r>
            <a:r>
              <a:rPr lang="fr-FR" dirty="0">
                <a:latin typeface="Comic Sans MS" panose="030F0702030302020204" pitchFamily="66" charset="0"/>
              </a:rPr>
              <a:t>= blanc</a:t>
            </a:r>
            <a:r>
              <a:rPr lang="fr-F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99252" y="848139"/>
            <a:ext cx="337930" cy="377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1086678" y="2299251"/>
            <a:ext cx="337930" cy="377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2657061" y="2696817"/>
            <a:ext cx="337930" cy="377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3352799" y="868017"/>
            <a:ext cx="337930" cy="377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30" name="TextBox 29"/>
          <p:cNvSpPr txBox="1"/>
          <p:nvPr/>
        </p:nvSpPr>
        <p:spPr>
          <a:xfrm>
            <a:off x="6592956" y="2617304"/>
            <a:ext cx="337930" cy="377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31" name="TextBox 30"/>
          <p:cNvSpPr txBox="1"/>
          <p:nvPr/>
        </p:nvSpPr>
        <p:spPr>
          <a:xfrm>
            <a:off x="8421755" y="2915478"/>
            <a:ext cx="337930" cy="377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32" name="TextBox 31"/>
          <p:cNvSpPr txBox="1"/>
          <p:nvPr/>
        </p:nvSpPr>
        <p:spPr>
          <a:xfrm>
            <a:off x="4704521" y="2299252"/>
            <a:ext cx="337930" cy="377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33" name="TextBox 32"/>
          <p:cNvSpPr txBox="1"/>
          <p:nvPr/>
        </p:nvSpPr>
        <p:spPr>
          <a:xfrm>
            <a:off x="4684642" y="3034748"/>
            <a:ext cx="337930" cy="377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34" name="TextBox 33"/>
          <p:cNvSpPr txBox="1"/>
          <p:nvPr/>
        </p:nvSpPr>
        <p:spPr>
          <a:xfrm>
            <a:off x="1543878" y="868017"/>
            <a:ext cx="337930" cy="377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35" name="TextBox 34"/>
          <p:cNvSpPr txBox="1"/>
          <p:nvPr/>
        </p:nvSpPr>
        <p:spPr>
          <a:xfrm>
            <a:off x="8381999" y="1027044"/>
            <a:ext cx="337930" cy="377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36" name="TextBox 35"/>
          <p:cNvSpPr txBox="1"/>
          <p:nvPr/>
        </p:nvSpPr>
        <p:spPr>
          <a:xfrm>
            <a:off x="8362121" y="649356"/>
            <a:ext cx="337930" cy="377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</a:t>
            </a:r>
            <a:endParaRPr lang="en-GB" dirty="0"/>
          </a:p>
        </p:txBody>
      </p:sp>
      <p:sp>
        <p:nvSpPr>
          <p:cNvPr id="37" name="TextBox 36"/>
          <p:cNvSpPr txBox="1"/>
          <p:nvPr/>
        </p:nvSpPr>
        <p:spPr>
          <a:xfrm>
            <a:off x="430694" y="907774"/>
            <a:ext cx="337930" cy="377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</a:t>
            </a:r>
            <a:endParaRPr lang="en-GB" dirty="0"/>
          </a:p>
        </p:txBody>
      </p:sp>
      <p:sp>
        <p:nvSpPr>
          <p:cNvPr id="38" name="TextBox 37"/>
          <p:cNvSpPr txBox="1"/>
          <p:nvPr/>
        </p:nvSpPr>
        <p:spPr>
          <a:xfrm>
            <a:off x="8381999" y="1345095"/>
            <a:ext cx="337930" cy="377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39" name="TextBox 38"/>
          <p:cNvSpPr txBox="1"/>
          <p:nvPr/>
        </p:nvSpPr>
        <p:spPr>
          <a:xfrm>
            <a:off x="1027043" y="907774"/>
            <a:ext cx="337930" cy="377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40" name="TextBox 39"/>
          <p:cNvSpPr txBox="1"/>
          <p:nvPr/>
        </p:nvSpPr>
        <p:spPr>
          <a:xfrm>
            <a:off x="10449338" y="1007165"/>
            <a:ext cx="337930" cy="377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41" name="TextBox 40"/>
          <p:cNvSpPr txBox="1"/>
          <p:nvPr/>
        </p:nvSpPr>
        <p:spPr>
          <a:xfrm>
            <a:off x="9654207" y="1325217"/>
            <a:ext cx="337930" cy="377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5</a:t>
            </a:r>
            <a:endParaRPr lang="en-GB" dirty="0"/>
          </a:p>
        </p:txBody>
      </p:sp>
      <p:sp>
        <p:nvSpPr>
          <p:cNvPr id="42" name="TextBox 41"/>
          <p:cNvSpPr txBox="1"/>
          <p:nvPr/>
        </p:nvSpPr>
        <p:spPr>
          <a:xfrm>
            <a:off x="5996608" y="927652"/>
            <a:ext cx="337930" cy="377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5</a:t>
            </a:r>
            <a:endParaRPr lang="en-GB" dirty="0"/>
          </a:p>
        </p:txBody>
      </p:sp>
      <p:sp>
        <p:nvSpPr>
          <p:cNvPr id="43" name="TextBox 42"/>
          <p:cNvSpPr txBox="1"/>
          <p:nvPr/>
        </p:nvSpPr>
        <p:spPr>
          <a:xfrm>
            <a:off x="7089912" y="907774"/>
            <a:ext cx="337930" cy="377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44" name="TextBox 43"/>
          <p:cNvSpPr txBox="1"/>
          <p:nvPr/>
        </p:nvSpPr>
        <p:spPr>
          <a:xfrm>
            <a:off x="4644885" y="609599"/>
            <a:ext cx="337930" cy="377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45" name="TextBox 44"/>
          <p:cNvSpPr txBox="1"/>
          <p:nvPr/>
        </p:nvSpPr>
        <p:spPr>
          <a:xfrm>
            <a:off x="4664764" y="1424608"/>
            <a:ext cx="337930" cy="377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46" name="TextBox 45"/>
          <p:cNvSpPr txBox="1"/>
          <p:nvPr/>
        </p:nvSpPr>
        <p:spPr>
          <a:xfrm>
            <a:off x="4644886" y="1046922"/>
            <a:ext cx="337930" cy="377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47" name="TextBox 46"/>
          <p:cNvSpPr txBox="1"/>
          <p:nvPr/>
        </p:nvSpPr>
        <p:spPr>
          <a:xfrm>
            <a:off x="2816086" y="868018"/>
            <a:ext cx="337930" cy="377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6</a:t>
            </a:r>
            <a:endParaRPr lang="en-GB" dirty="0"/>
          </a:p>
        </p:txBody>
      </p:sp>
      <p:sp>
        <p:nvSpPr>
          <p:cNvPr id="48" name="TextBox 47"/>
          <p:cNvSpPr txBox="1"/>
          <p:nvPr/>
        </p:nvSpPr>
        <p:spPr>
          <a:xfrm>
            <a:off x="4664764" y="2676939"/>
            <a:ext cx="337930" cy="377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6</a:t>
            </a:r>
            <a:endParaRPr lang="en-GB" dirty="0"/>
          </a:p>
        </p:txBody>
      </p:sp>
      <p:sp>
        <p:nvSpPr>
          <p:cNvPr id="49" name="TextBox 48"/>
          <p:cNvSpPr txBox="1"/>
          <p:nvPr/>
        </p:nvSpPr>
        <p:spPr>
          <a:xfrm>
            <a:off x="8381999" y="2418522"/>
            <a:ext cx="337930" cy="377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6</a:t>
            </a:r>
            <a:endParaRPr lang="en-GB" dirty="0"/>
          </a:p>
        </p:txBody>
      </p:sp>
      <p:sp>
        <p:nvSpPr>
          <p:cNvPr id="50" name="TextBox 49"/>
          <p:cNvSpPr txBox="1"/>
          <p:nvPr/>
        </p:nvSpPr>
        <p:spPr>
          <a:xfrm>
            <a:off x="6533321" y="927652"/>
            <a:ext cx="337930" cy="377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6</a:t>
            </a:r>
            <a:endParaRPr lang="en-GB" dirty="0"/>
          </a:p>
        </p:txBody>
      </p:sp>
      <p:sp>
        <p:nvSpPr>
          <p:cNvPr id="51" name="TextBox 50"/>
          <p:cNvSpPr txBox="1"/>
          <p:nvPr/>
        </p:nvSpPr>
        <p:spPr>
          <a:xfrm>
            <a:off x="3293164" y="2299252"/>
            <a:ext cx="337930" cy="377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6</a:t>
            </a:r>
            <a:endParaRPr lang="en-GB" dirty="0"/>
          </a:p>
        </p:txBody>
      </p:sp>
      <p:sp>
        <p:nvSpPr>
          <p:cNvPr id="52" name="TextBox 51"/>
          <p:cNvSpPr txBox="1"/>
          <p:nvPr/>
        </p:nvSpPr>
        <p:spPr>
          <a:xfrm>
            <a:off x="1066799" y="2676939"/>
            <a:ext cx="337930" cy="377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6</a:t>
            </a:r>
            <a:endParaRPr lang="en-GB" dirty="0"/>
          </a:p>
        </p:txBody>
      </p:sp>
      <p:sp>
        <p:nvSpPr>
          <p:cNvPr id="53" name="TextBox 52"/>
          <p:cNvSpPr txBox="1"/>
          <p:nvPr/>
        </p:nvSpPr>
        <p:spPr>
          <a:xfrm>
            <a:off x="5996607" y="2299252"/>
            <a:ext cx="337930" cy="377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6</a:t>
            </a:r>
            <a:endParaRPr lang="en-GB" dirty="0"/>
          </a:p>
        </p:txBody>
      </p:sp>
      <p:sp>
        <p:nvSpPr>
          <p:cNvPr id="54" name="TextBox 53"/>
          <p:cNvSpPr txBox="1"/>
          <p:nvPr/>
        </p:nvSpPr>
        <p:spPr>
          <a:xfrm>
            <a:off x="10409581" y="530087"/>
            <a:ext cx="337930" cy="377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379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154" y="400465"/>
            <a:ext cx="5005281" cy="41914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4314" y="4978282"/>
            <a:ext cx="2696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Angleterre   (</a:t>
            </a:r>
            <a:r>
              <a:rPr lang="fr-FR" i="1" dirty="0" err="1"/>
              <a:t>England</a:t>
            </a:r>
            <a:r>
              <a:rPr lang="fr-FR" dirty="0" smtClean="0"/>
              <a:t>)</a:t>
            </a:r>
            <a:endParaRPr lang="en-GB" dirty="0"/>
          </a:p>
          <a:p>
            <a:r>
              <a:rPr lang="fr-FR" dirty="0" smtClean="0"/>
              <a:t>Belgique       (</a:t>
            </a:r>
            <a:r>
              <a:rPr lang="fr-FR" i="1" dirty="0" err="1"/>
              <a:t>Belgium</a:t>
            </a:r>
            <a:r>
              <a:rPr lang="fr-FR" dirty="0" smtClean="0"/>
              <a:t>)</a:t>
            </a:r>
            <a:endParaRPr lang="en-GB" dirty="0"/>
          </a:p>
          <a:p>
            <a:r>
              <a:rPr lang="fr-FR" dirty="0" smtClean="0"/>
              <a:t>Écosse           (</a:t>
            </a:r>
            <a:r>
              <a:rPr lang="fr-FR" i="1" dirty="0"/>
              <a:t>Scotland</a:t>
            </a:r>
            <a:r>
              <a:rPr lang="fr-FR" dirty="0" smtClean="0"/>
              <a:t>)</a:t>
            </a:r>
            <a:endParaRPr lang="en-GB" dirty="0"/>
          </a:p>
          <a:p>
            <a:r>
              <a:rPr lang="fr-FR" dirty="0" smtClean="0"/>
              <a:t>Espagne        (</a:t>
            </a:r>
            <a:r>
              <a:rPr lang="fr-FR" i="1" dirty="0" smtClean="0"/>
              <a:t>Spain</a:t>
            </a:r>
            <a:r>
              <a:rPr lang="fr-FR" dirty="0" smtClean="0"/>
              <a:t>)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9" t="30156" r="26573" b="9431"/>
          <a:stretch/>
        </p:blipFill>
        <p:spPr>
          <a:xfrm>
            <a:off x="7116416" y="471580"/>
            <a:ext cx="2166731" cy="253553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869096" y="4955810"/>
            <a:ext cx="26769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France              </a:t>
            </a:r>
            <a:r>
              <a:rPr lang="fr-FR" i="1" dirty="0" smtClean="0"/>
              <a:t> (France</a:t>
            </a:r>
            <a:r>
              <a:rPr lang="fr-FR" dirty="0" smtClean="0"/>
              <a:t>)</a:t>
            </a:r>
            <a:endParaRPr lang="en-GB" dirty="0"/>
          </a:p>
          <a:p>
            <a:r>
              <a:rPr lang="fr-FR" dirty="0" smtClean="0"/>
              <a:t>Pays de Galles  (</a:t>
            </a:r>
            <a:r>
              <a:rPr lang="fr-FR" i="1" dirty="0"/>
              <a:t>Wales</a:t>
            </a:r>
            <a:r>
              <a:rPr lang="fr-FR" dirty="0" smtClean="0"/>
              <a:t>)</a:t>
            </a:r>
            <a:endParaRPr lang="en-GB" dirty="0"/>
          </a:p>
          <a:p>
            <a:r>
              <a:rPr lang="fr-FR" dirty="0" smtClean="0"/>
              <a:t>Pologne             (</a:t>
            </a:r>
            <a:r>
              <a:rPr lang="fr-FR" i="1" dirty="0" err="1"/>
              <a:t>Poland</a:t>
            </a:r>
            <a:r>
              <a:rPr lang="fr-FR" dirty="0" smtClean="0"/>
              <a:t>)</a:t>
            </a:r>
            <a:endParaRPr lang="en-GB" dirty="0"/>
          </a:p>
          <a:p>
            <a:r>
              <a:rPr lang="en-GB" dirty="0" smtClean="0"/>
              <a:t>Portugal             (</a:t>
            </a:r>
            <a:r>
              <a:rPr lang="en-GB" i="1" dirty="0"/>
              <a:t>Portugal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17443" y="0"/>
            <a:ext cx="6758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err="1" smtClean="0"/>
              <a:t>Trouve</a:t>
            </a:r>
            <a:r>
              <a:rPr lang="en-GB" i="1" dirty="0" smtClean="0"/>
              <a:t> les </a:t>
            </a:r>
            <a:r>
              <a:rPr lang="en-GB" i="1" dirty="0" err="1" smtClean="0"/>
              <a:t>équipes</a:t>
            </a:r>
            <a:r>
              <a:rPr lang="en-GB" i="1" dirty="0" smtClean="0"/>
              <a:t> </a:t>
            </a:r>
            <a:r>
              <a:rPr lang="en-GB" i="1" dirty="0" err="1" smtClean="0"/>
              <a:t>cacheés</a:t>
            </a:r>
            <a:r>
              <a:rPr lang="en-GB" i="1" dirty="0" smtClean="0"/>
              <a:t> </a:t>
            </a:r>
            <a:r>
              <a:rPr lang="en-GB" i="1" dirty="0" err="1" smtClean="0"/>
              <a:t>dans</a:t>
            </a:r>
            <a:r>
              <a:rPr lang="en-GB" i="1" dirty="0" smtClean="0"/>
              <a:t> le puzzle – </a:t>
            </a:r>
            <a:r>
              <a:rPr lang="en-GB" i="1" dirty="0" err="1" smtClean="0"/>
              <a:t>niveau</a:t>
            </a:r>
            <a:r>
              <a:rPr lang="en-GB" i="1" dirty="0" smtClean="0"/>
              <a:t> 1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16777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799" y="539611"/>
            <a:ext cx="5622472" cy="47082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7443" y="0"/>
            <a:ext cx="6758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err="1" smtClean="0"/>
              <a:t>Trouve</a:t>
            </a:r>
            <a:r>
              <a:rPr lang="en-GB" i="1" dirty="0" smtClean="0"/>
              <a:t> les </a:t>
            </a:r>
            <a:r>
              <a:rPr lang="en-GB" i="1" dirty="0" err="1" smtClean="0"/>
              <a:t>équipes</a:t>
            </a:r>
            <a:r>
              <a:rPr lang="en-GB" i="1" dirty="0" smtClean="0"/>
              <a:t> </a:t>
            </a:r>
            <a:r>
              <a:rPr lang="en-GB" i="1" dirty="0" err="1" smtClean="0"/>
              <a:t>cacheés</a:t>
            </a:r>
            <a:r>
              <a:rPr lang="en-GB" i="1" dirty="0" smtClean="0"/>
              <a:t> </a:t>
            </a:r>
            <a:r>
              <a:rPr lang="en-GB" i="1" dirty="0" err="1" smtClean="0"/>
              <a:t>dans</a:t>
            </a:r>
            <a:r>
              <a:rPr lang="en-GB" i="1" dirty="0" smtClean="0"/>
              <a:t> le puzzle – </a:t>
            </a:r>
            <a:r>
              <a:rPr lang="en-GB" i="1" dirty="0" err="1" smtClean="0"/>
              <a:t>niveau</a:t>
            </a:r>
            <a:r>
              <a:rPr lang="en-GB" i="1" dirty="0" smtClean="0"/>
              <a:t> 1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68462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9" t="30156" r="26573" b="9431"/>
          <a:stretch/>
        </p:blipFill>
        <p:spPr>
          <a:xfrm>
            <a:off x="8428383" y="417443"/>
            <a:ext cx="1751094" cy="204915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18053" y="0"/>
            <a:ext cx="6758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err="1" smtClean="0"/>
              <a:t>Trouve</a:t>
            </a:r>
            <a:r>
              <a:rPr lang="en-GB" i="1" dirty="0" smtClean="0"/>
              <a:t> les </a:t>
            </a:r>
            <a:r>
              <a:rPr lang="en-GB" i="1" dirty="0" err="1" smtClean="0"/>
              <a:t>équipes</a:t>
            </a:r>
            <a:r>
              <a:rPr lang="en-GB" i="1" dirty="0" smtClean="0"/>
              <a:t> </a:t>
            </a:r>
            <a:r>
              <a:rPr lang="en-GB" i="1" dirty="0" err="1" smtClean="0"/>
              <a:t>cacheés</a:t>
            </a:r>
            <a:r>
              <a:rPr lang="en-GB" i="1" dirty="0" smtClean="0"/>
              <a:t> </a:t>
            </a:r>
            <a:r>
              <a:rPr lang="en-GB" i="1" dirty="0" err="1" smtClean="0"/>
              <a:t>dans</a:t>
            </a:r>
            <a:r>
              <a:rPr lang="en-GB" i="1" dirty="0" smtClean="0"/>
              <a:t> le puzzle – </a:t>
            </a:r>
            <a:r>
              <a:rPr lang="en-GB" i="1" dirty="0" err="1" smtClean="0"/>
              <a:t>niveau</a:t>
            </a:r>
            <a:r>
              <a:rPr lang="en-GB" i="1" dirty="0" smtClean="0"/>
              <a:t> 2</a:t>
            </a:r>
            <a:endParaRPr lang="en-GB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25" y="400464"/>
            <a:ext cx="4915314" cy="41160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08383" y="4474527"/>
            <a:ext cx="1954696" cy="2383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Allemagne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Angleterre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Belgique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Belgique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Croatie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Écosse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07026" y="4474527"/>
            <a:ext cx="2299252" cy="2383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Espagne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France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Pays de Galles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Pologne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Portugal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Suisse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95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coe.int/documents/24916852/0/Villes_hotes_EURO2020-1_web/120e59fb-1400-ed08-7443-d19869edf66d?t=1522155710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89" y="-99457"/>
            <a:ext cx="7716217" cy="6957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9" t="30156" r="26573" b="9431"/>
          <a:stretch/>
        </p:blipFill>
        <p:spPr>
          <a:xfrm>
            <a:off x="11085444" y="192157"/>
            <a:ext cx="820070" cy="95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39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278" y="608119"/>
            <a:ext cx="6154392" cy="51536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52940" y="0"/>
            <a:ext cx="6758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err="1" smtClean="0"/>
              <a:t>Trouve</a:t>
            </a:r>
            <a:r>
              <a:rPr lang="en-GB" i="1" dirty="0" smtClean="0"/>
              <a:t> les </a:t>
            </a:r>
            <a:r>
              <a:rPr lang="en-GB" i="1" dirty="0" err="1" smtClean="0"/>
              <a:t>équipes</a:t>
            </a:r>
            <a:r>
              <a:rPr lang="en-GB" i="1" dirty="0" smtClean="0"/>
              <a:t> </a:t>
            </a:r>
            <a:r>
              <a:rPr lang="en-GB" i="1" dirty="0" err="1" smtClean="0"/>
              <a:t>cacheés</a:t>
            </a:r>
            <a:r>
              <a:rPr lang="en-GB" i="1" dirty="0" smtClean="0"/>
              <a:t> </a:t>
            </a:r>
            <a:r>
              <a:rPr lang="en-GB" i="1" dirty="0" err="1" smtClean="0"/>
              <a:t>dans</a:t>
            </a:r>
            <a:r>
              <a:rPr lang="en-GB" i="1" dirty="0" smtClean="0"/>
              <a:t> le puzzle – </a:t>
            </a:r>
            <a:r>
              <a:rPr lang="en-GB" i="1" dirty="0" err="1" smtClean="0"/>
              <a:t>niveau</a:t>
            </a:r>
            <a:r>
              <a:rPr lang="en-GB" i="1" dirty="0" smtClean="0"/>
              <a:t> 2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25385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930" y="373130"/>
            <a:ext cx="4954243" cy="4954243"/>
          </a:xfrm>
          <a:prstGeom prst="rect">
            <a:avLst/>
          </a:prstGeom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 flipV="1">
            <a:off x="5109541" y="1283950"/>
            <a:ext cx="882992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9" t="30156" r="26573" b="9431"/>
          <a:stretch/>
        </p:blipFill>
        <p:spPr>
          <a:xfrm>
            <a:off x="8428383" y="417443"/>
            <a:ext cx="1751094" cy="204915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1669" y="5380672"/>
            <a:ext cx="13981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Angleterre</a:t>
            </a:r>
            <a:endParaRPr lang="en-GB" dirty="0" smtClean="0"/>
          </a:p>
          <a:p>
            <a:r>
              <a:rPr lang="en-GB" dirty="0" err="1" smtClean="0"/>
              <a:t>Autriche</a:t>
            </a:r>
            <a:endParaRPr lang="en-GB" dirty="0" smtClean="0"/>
          </a:p>
          <a:p>
            <a:r>
              <a:rPr lang="en-GB" dirty="0" err="1" smtClean="0"/>
              <a:t>Belgique</a:t>
            </a:r>
            <a:endParaRPr lang="en-GB" dirty="0" smtClean="0"/>
          </a:p>
          <a:p>
            <a:r>
              <a:rPr lang="en-GB" dirty="0" err="1" smtClean="0"/>
              <a:t>Croatie</a:t>
            </a:r>
            <a:endParaRPr lang="en-GB" dirty="0" smtClean="0"/>
          </a:p>
          <a:p>
            <a:r>
              <a:rPr lang="en-GB" dirty="0" err="1" smtClean="0"/>
              <a:t>Danemark</a:t>
            </a:r>
            <a:endParaRPr lang="en-GB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1656521" y="5380672"/>
            <a:ext cx="132521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/>
              <a:t>Écosse</a:t>
            </a:r>
            <a:endParaRPr lang="en-GB" dirty="0"/>
          </a:p>
          <a:p>
            <a:r>
              <a:rPr lang="en-GB" dirty="0" err="1"/>
              <a:t>Espagne</a:t>
            </a:r>
            <a:endParaRPr lang="en-GB" dirty="0"/>
          </a:p>
          <a:p>
            <a:r>
              <a:rPr lang="en-GB" dirty="0" err="1"/>
              <a:t>Finlande</a:t>
            </a:r>
            <a:endParaRPr lang="en-GB" dirty="0"/>
          </a:p>
          <a:p>
            <a:r>
              <a:rPr lang="en-GB" dirty="0"/>
              <a:t>France</a:t>
            </a:r>
          </a:p>
          <a:p>
            <a:r>
              <a:rPr lang="en-GB" dirty="0" err="1"/>
              <a:t>Italie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2875722" y="5380672"/>
            <a:ext cx="163664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Pays Bas</a:t>
            </a:r>
          </a:p>
          <a:p>
            <a:r>
              <a:rPr lang="en-GB" dirty="0"/>
              <a:t>Pays de </a:t>
            </a:r>
            <a:r>
              <a:rPr lang="en-GB" dirty="0" err="1"/>
              <a:t>Galles</a:t>
            </a:r>
            <a:endParaRPr lang="en-GB" dirty="0"/>
          </a:p>
          <a:p>
            <a:r>
              <a:rPr lang="en-GB" dirty="0" err="1"/>
              <a:t>Pologne</a:t>
            </a:r>
            <a:endParaRPr lang="en-GB" dirty="0"/>
          </a:p>
          <a:p>
            <a:r>
              <a:rPr lang="en-GB" dirty="0" err="1"/>
              <a:t>Russie</a:t>
            </a:r>
            <a:endParaRPr lang="en-GB" dirty="0"/>
          </a:p>
          <a:p>
            <a:r>
              <a:rPr lang="en-GB" dirty="0" err="1" smtClean="0"/>
              <a:t>Slovaquie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4379843" y="5393133"/>
            <a:ext cx="12854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/>
              <a:t>Suède</a:t>
            </a:r>
            <a:endParaRPr lang="en-GB" dirty="0"/>
          </a:p>
          <a:p>
            <a:r>
              <a:rPr lang="en-GB" dirty="0"/>
              <a:t>Suisse</a:t>
            </a:r>
          </a:p>
          <a:p>
            <a:r>
              <a:rPr lang="en-GB" dirty="0" err="1"/>
              <a:t>Turquie</a:t>
            </a:r>
            <a:endParaRPr lang="en-GB" dirty="0"/>
          </a:p>
          <a:p>
            <a:r>
              <a:rPr lang="en-GB" dirty="0"/>
              <a:t>Ukraine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8418" y="0"/>
            <a:ext cx="6758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err="1" smtClean="0"/>
              <a:t>Trouve</a:t>
            </a:r>
            <a:r>
              <a:rPr lang="en-GB" i="1" dirty="0" smtClean="0"/>
              <a:t> les </a:t>
            </a:r>
            <a:r>
              <a:rPr lang="en-GB" i="1" dirty="0" err="1" smtClean="0"/>
              <a:t>équipes</a:t>
            </a:r>
            <a:r>
              <a:rPr lang="en-GB" i="1" dirty="0" smtClean="0"/>
              <a:t> </a:t>
            </a:r>
            <a:r>
              <a:rPr lang="en-GB" i="1" dirty="0" err="1" smtClean="0"/>
              <a:t>cacheés</a:t>
            </a:r>
            <a:r>
              <a:rPr lang="en-GB" i="1" dirty="0" smtClean="0"/>
              <a:t> </a:t>
            </a:r>
            <a:r>
              <a:rPr lang="en-GB" i="1" dirty="0" err="1" smtClean="0"/>
              <a:t>dans</a:t>
            </a:r>
            <a:r>
              <a:rPr lang="en-GB" i="1" dirty="0" smtClean="0"/>
              <a:t> le puzzle – </a:t>
            </a:r>
            <a:r>
              <a:rPr lang="en-GB" i="1" dirty="0" err="1" smtClean="0"/>
              <a:t>niveau</a:t>
            </a:r>
            <a:r>
              <a:rPr lang="en-GB" i="1" dirty="0" smtClean="0"/>
              <a:t> 3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74202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619" y="512279"/>
            <a:ext cx="5606912" cy="56069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5617" y="159026"/>
            <a:ext cx="6758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err="1" smtClean="0"/>
              <a:t>Trouve</a:t>
            </a:r>
            <a:r>
              <a:rPr lang="en-GB" i="1" dirty="0" smtClean="0"/>
              <a:t> les </a:t>
            </a:r>
            <a:r>
              <a:rPr lang="en-GB" i="1" dirty="0" err="1" smtClean="0"/>
              <a:t>équipes</a:t>
            </a:r>
            <a:r>
              <a:rPr lang="en-GB" i="1" dirty="0" smtClean="0"/>
              <a:t> </a:t>
            </a:r>
            <a:r>
              <a:rPr lang="en-GB" i="1" dirty="0" err="1" smtClean="0"/>
              <a:t>cacheés</a:t>
            </a:r>
            <a:r>
              <a:rPr lang="en-GB" i="1" dirty="0" smtClean="0"/>
              <a:t> </a:t>
            </a:r>
            <a:r>
              <a:rPr lang="en-GB" i="1" dirty="0" err="1" smtClean="0"/>
              <a:t>dans</a:t>
            </a:r>
            <a:r>
              <a:rPr lang="en-GB" i="1" dirty="0" smtClean="0"/>
              <a:t> le puzzle – </a:t>
            </a:r>
            <a:r>
              <a:rPr lang="en-GB" i="1" dirty="0" err="1" smtClean="0"/>
              <a:t>niveau</a:t>
            </a:r>
            <a:r>
              <a:rPr lang="en-GB" i="1" dirty="0" smtClean="0"/>
              <a:t> 3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83926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2840364"/>
            <a:ext cx="6096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4400" dirty="0">
                <a:hlinkClick r:id="rId2"/>
              </a:rPr>
              <a:t>https://www.educandy.com/site/resource.php?activity-code=b5fef</a:t>
            </a:r>
            <a:endParaRPr lang="en-GB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1061884" y="560439"/>
            <a:ext cx="58698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err="1" smtClean="0">
                <a:latin typeface="Comic Sans MS" panose="030F0702030302020204" pitchFamily="66" charset="0"/>
              </a:rPr>
              <a:t>Educandy</a:t>
            </a:r>
            <a:r>
              <a:rPr lang="en-GB" sz="5400" dirty="0" smtClean="0">
                <a:latin typeface="Comic Sans MS" panose="030F0702030302020204" pitchFamily="66" charset="0"/>
              </a:rPr>
              <a:t> game: follow the link</a:t>
            </a:r>
            <a:endParaRPr lang="en-GB" sz="5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07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9" t="30156" r="26573" b="9431"/>
          <a:stretch/>
        </p:blipFill>
        <p:spPr>
          <a:xfrm>
            <a:off x="9838657" y="331304"/>
            <a:ext cx="1092822" cy="127883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93912" y="0"/>
            <a:ext cx="77127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en-US" sz="3600" dirty="0"/>
              <a:t> </a:t>
            </a:r>
            <a:endParaRPr lang="en-GB" sz="3600" dirty="0"/>
          </a:p>
          <a:p>
            <a:pPr lvl="0" hangingPunct="0"/>
            <a:r>
              <a:rPr lang="en-GB" sz="3600" dirty="0" smtClean="0">
                <a:latin typeface="Comic Sans MS" panose="030F0702030302020204" pitchFamily="66" charset="0"/>
              </a:rPr>
              <a:t>How is the competition organised?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98173" y="2180271"/>
            <a:ext cx="1075414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en-US" sz="3600" dirty="0"/>
              <a:t> </a:t>
            </a:r>
            <a:endParaRPr lang="en-GB" sz="3600" dirty="0"/>
          </a:p>
          <a:p>
            <a:pPr lvl="0" hangingPunct="0"/>
            <a:r>
              <a:rPr lang="en-GB" sz="3600" dirty="0" smtClean="0">
                <a:latin typeface="Comic Sans MS" panose="030F0702030302020204" pitchFamily="66" charset="0"/>
              </a:rPr>
              <a:t>Teams from countries all over Europe have played qualifying games, leaving the final 24 teams to play off this summer.</a:t>
            </a:r>
          </a:p>
          <a:p>
            <a:pPr lvl="0" hangingPunct="0"/>
            <a:r>
              <a:rPr lang="en-GB" sz="3600" dirty="0" smtClean="0">
                <a:latin typeface="Comic Sans MS" panose="030F0702030302020204" pitchFamily="66" charset="0"/>
              </a:rPr>
              <a:t>The 24 teams are divided into 6 groups.</a:t>
            </a:r>
            <a:endParaRPr lang="en-GB" sz="3600" dirty="0">
              <a:latin typeface="Comic Sans MS" panose="030F0702030302020204" pitchFamily="66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15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vcms-storage-stack-prod-mediafilestorage-odfxya91bk73.s3.amazonaws.com/119de708-3e52-4f12-8a51-affd3f70d575_euro-2020-groups.jp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9" t="23572" r="71157" b="43373"/>
          <a:stretch/>
        </p:blipFill>
        <p:spPr bwMode="auto">
          <a:xfrm>
            <a:off x="0" y="0"/>
            <a:ext cx="2262351" cy="2570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vcms-storage-stack-prod-mediafilestorage-odfxya91bk73.s3.amazonaws.com/119de708-3e52-4f12-8a51-affd3f70d575_euro-2020-groups.jp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37" t="60627" r="49006" b="9011"/>
          <a:stretch/>
        </p:blipFill>
        <p:spPr bwMode="auto">
          <a:xfrm>
            <a:off x="0" y="4654434"/>
            <a:ext cx="2107096" cy="220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vcms-storage-stack-prod-mediafilestorage-odfxya91bk73.s3.amazonaws.com/119de708-3e52-4f12-8a51-affd3f70d575_euro-2020-groups.jp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40" t="23572" r="26399" b="44598"/>
          <a:stretch/>
        </p:blipFill>
        <p:spPr bwMode="auto">
          <a:xfrm>
            <a:off x="0" y="2345636"/>
            <a:ext cx="2165202" cy="234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vcms-storage-stack-prod-mediafilestorage-odfxya91bk73.s3.amazonaws.com/119de708-3e52-4f12-8a51-affd3f70d575_euro-2020-groups.jp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9" t="60054" r="71732" b="9584"/>
          <a:stretch/>
        </p:blipFill>
        <p:spPr bwMode="auto">
          <a:xfrm>
            <a:off x="6272047" y="2385392"/>
            <a:ext cx="2190205" cy="236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vcms-storage-stack-prod-mediafilestorage-odfxya91bk73.s3.amazonaws.com/119de708-3e52-4f12-8a51-affd3f70d575_euro-2020-groups.jp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4" t="23572" r="49206" b="43373"/>
          <a:stretch/>
        </p:blipFill>
        <p:spPr bwMode="auto">
          <a:xfrm>
            <a:off x="6261651" y="0"/>
            <a:ext cx="2296281" cy="254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vcms-storage-stack-prod-mediafilestorage-odfxya91bk73.s3.amazonaws.com/119de708-3e52-4f12-8a51-affd3f70d575_euro-2020-groups.jp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54" t="60627" r="26603" b="9011"/>
          <a:stretch/>
        </p:blipFill>
        <p:spPr bwMode="auto">
          <a:xfrm>
            <a:off x="6400802" y="4709504"/>
            <a:ext cx="1967948" cy="214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8314" y="0"/>
            <a:ext cx="445273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i="1" dirty="0" smtClean="0"/>
              <a:t>les 24 </a:t>
            </a:r>
            <a:r>
              <a:rPr lang="en-GB" sz="2800" i="1" dirty="0" err="1" smtClean="0"/>
              <a:t>équipes</a:t>
            </a:r>
            <a:r>
              <a:rPr lang="en-GB" sz="2800" i="1" dirty="0" smtClean="0"/>
              <a:t> de </a:t>
            </a:r>
            <a:r>
              <a:rPr lang="en-GB" sz="2800" i="1" dirty="0" err="1" smtClean="0"/>
              <a:t>l’Euro</a:t>
            </a:r>
            <a:r>
              <a:rPr lang="en-GB" sz="2800" i="1" dirty="0" smtClean="0"/>
              <a:t> 2020</a:t>
            </a:r>
            <a:endParaRPr lang="en-GB" sz="28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2199861" y="410819"/>
            <a:ext cx="362447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/>
              <a:t>Turquie</a:t>
            </a:r>
            <a:endParaRPr lang="en-GB" sz="3200" dirty="0" smtClean="0"/>
          </a:p>
          <a:p>
            <a:r>
              <a:rPr lang="en-GB" sz="3200" dirty="0" err="1" smtClean="0"/>
              <a:t>Italie</a:t>
            </a:r>
            <a:endParaRPr lang="en-GB" sz="3200" dirty="0" smtClean="0"/>
          </a:p>
          <a:p>
            <a:r>
              <a:rPr lang="en-GB" sz="3200" dirty="0" smtClean="0"/>
              <a:t>Pays de </a:t>
            </a:r>
            <a:r>
              <a:rPr lang="en-GB" sz="3200" dirty="0" err="1" smtClean="0"/>
              <a:t>Galles</a:t>
            </a:r>
            <a:endParaRPr lang="en-GB" sz="3200" dirty="0" smtClean="0"/>
          </a:p>
          <a:p>
            <a:r>
              <a:rPr lang="en-GB" sz="3200" dirty="0" smtClean="0"/>
              <a:t>Suisse</a:t>
            </a:r>
          </a:p>
          <a:p>
            <a:endParaRPr lang="en-GB" sz="3200" dirty="0"/>
          </a:p>
          <a:p>
            <a:r>
              <a:rPr lang="en-GB" sz="3200" dirty="0" smtClean="0"/>
              <a:t>Pays Bas</a:t>
            </a:r>
          </a:p>
          <a:p>
            <a:r>
              <a:rPr lang="en-GB" sz="3200" dirty="0" smtClean="0"/>
              <a:t>Ukraine</a:t>
            </a:r>
          </a:p>
          <a:p>
            <a:r>
              <a:rPr lang="en-GB" sz="3200" dirty="0" err="1" smtClean="0"/>
              <a:t>Autriche</a:t>
            </a:r>
            <a:endParaRPr lang="en-GB" sz="3200" dirty="0" smtClean="0"/>
          </a:p>
          <a:p>
            <a:r>
              <a:rPr lang="en-GB" sz="3200" dirty="0" err="1" smtClean="0"/>
              <a:t>Macédoine</a:t>
            </a:r>
            <a:r>
              <a:rPr lang="en-GB" sz="3200" dirty="0" smtClean="0"/>
              <a:t> du Nord</a:t>
            </a:r>
          </a:p>
          <a:p>
            <a:r>
              <a:rPr lang="en-GB" sz="3200" dirty="0" err="1" smtClean="0"/>
              <a:t>Espagne</a:t>
            </a:r>
            <a:endParaRPr lang="en-GB" sz="3200" dirty="0" smtClean="0"/>
          </a:p>
          <a:p>
            <a:r>
              <a:rPr lang="en-GB" sz="3200" dirty="0" err="1" smtClean="0"/>
              <a:t>Suède</a:t>
            </a:r>
            <a:endParaRPr lang="en-GB" sz="3200" dirty="0" smtClean="0"/>
          </a:p>
          <a:p>
            <a:r>
              <a:rPr lang="en-GB" sz="3200" dirty="0" err="1" smtClean="0"/>
              <a:t>Pologne</a:t>
            </a:r>
            <a:endParaRPr lang="en-GB" sz="3200" dirty="0" smtClean="0"/>
          </a:p>
          <a:p>
            <a:r>
              <a:rPr lang="en-GB" sz="3200" dirty="0" err="1" smtClean="0"/>
              <a:t>Slovaquie</a:t>
            </a:r>
            <a:endParaRPr lang="en-GB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8567530" y="363915"/>
            <a:ext cx="362447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/>
              <a:t>Danemark</a:t>
            </a:r>
            <a:endParaRPr lang="en-GB" sz="3200" dirty="0" smtClean="0"/>
          </a:p>
          <a:p>
            <a:r>
              <a:rPr lang="en-GB" sz="3200" dirty="0" err="1" smtClean="0"/>
              <a:t>Finlande</a:t>
            </a:r>
            <a:endParaRPr lang="en-GB" sz="3200" dirty="0" smtClean="0"/>
          </a:p>
          <a:p>
            <a:r>
              <a:rPr lang="en-GB" sz="3200" dirty="0" err="1" smtClean="0"/>
              <a:t>Belgique</a:t>
            </a:r>
            <a:endParaRPr lang="en-GB" sz="3200" dirty="0" smtClean="0"/>
          </a:p>
          <a:p>
            <a:r>
              <a:rPr lang="en-GB" sz="3200" dirty="0" err="1" smtClean="0"/>
              <a:t>Russie</a:t>
            </a:r>
            <a:endParaRPr lang="en-GB" sz="3200" dirty="0" smtClean="0"/>
          </a:p>
          <a:p>
            <a:endParaRPr lang="en-GB" sz="3200" dirty="0"/>
          </a:p>
          <a:p>
            <a:r>
              <a:rPr lang="en-GB" sz="3200" dirty="0" err="1" smtClean="0"/>
              <a:t>Angleterre</a:t>
            </a:r>
            <a:endParaRPr lang="en-GB" sz="3200" dirty="0" smtClean="0"/>
          </a:p>
          <a:p>
            <a:r>
              <a:rPr lang="en-GB" sz="3200" dirty="0" err="1" smtClean="0"/>
              <a:t>Croatie</a:t>
            </a:r>
            <a:endParaRPr lang="en-GB" sz="3200" dirty="0" smtClean="0"/>
          </a:p>
          <a:p>
            <a:r>
              <a:rPr lang="en-GB" sz="3200" dirty="0" err="1" smtClean="0"/>
              <a:t>Écosse</a:t>
            </a:r>
            <a:endParaRPr lang="en-GB" sz="3200" dirty="0" smtClean="0"/>
          </a:p>
          <a:p>
            <a:r>
              <a:rPr lang="en-GB" sz="3200" dirty="0" err="1" smtClean="0"/>
              <a:t>République</a:t>
            </a:r>
            <a:r>
              <a:rPr lang="en-GB" sz="3200" dirty="0" smtClean="0"/>
              <a:t> </a:t>
            </a:r>
            <a:r>
              <a:rPr lang="en-GB" sz="3200" dirty="0" err="1" smtClean="0"/>
              <a:t>tchèque</a:t>
            </a:r>
            <a:endParaRPr lang="en-GB" sz="3200" dirty="0" smtClean="0"/>
          </a:p>
          <a:p>
            <a:r>
              <a:rPr lang="en-GB" sz="3200" dirty="0" err="1" smtClean="0"/>
              <a:t>Hongrie</a:t>
            </a:r>
            <a:endParaRPr lang="en-GB" sz="3200" dirty="0" smtClean="0"/>
          </a:p>
          <a:p>
            <a:r>
              <a:rPr lang="en-GB" sz="3200" dirty="0" smtClean="0"/>
              <a:t>Portugal</a:t>
            </a:r>
          </a:p>
          <a:p>
            <a:r>
              <a:rPr lang="en-GB" sz="3200" dirty="0" smtClean="0"/>
              <a:t>France</a:t>
            </a:r>
          </a:p>
          <a:p>
            <a:r>
              <a:rPr lang="en-GB" sz="3200" dirty="0" err="1" smtClean="0"/>
              <a:t>Allemagne</a:t>
            </a:r>
            <a:r>
              <a:rPr lang="en-GB" sz="3200" dirty="0" smtClean="0"/>
              <a:t> </a:t>
            </a:r>
            <a:endParaRPr lang="en-GB" sz="3200" dirty="0"/>
          </a:p>
        </p:txBody>
      </p:sp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359965" y="599661"/>
            <a:ext cx="609600" cy="6096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0959548" y="440635"/>
            <a:ext cx="609600" cy="609600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220817" y="3044687"/>
            <a:ext cx="609600" cy="609600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0840278" y="2885661"/>
            <a:ext cx="609600" cy="609600"/>
          </a:xfrm>
          <a:prstGeom prst="rect">
            <a:avLst/>
          </a:prstGeom>
        </p:spPr>
      </p:pic>
      <p:pic>
        <p:nvPicPr>
          <p:cNvPr id="15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340087" y="5668617"/>
            <a:ext cx="609600" cy="609600"/>
          </a:xfrm>
          <a:prstGeom prst="rect">
            <a:avLst/>
          </a:prstGeom>
        </p:spPr>
      </p:pic>
      <p:pic>
        <p:nvPicPr>
          <p:cNvPr id="16" name="Recorded Soun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0880035" y="55692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126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6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82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712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737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84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614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9" t="30156" r="26573" b="9431"/>
          <a:stretch/>
        </p:blipFill>
        <p:spPr>
          <a:xfrm>
            <a:off x="9838657" y="331304"/>
            <a:ext cx="1092822" cy="127883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3959" y="0"/>
            <a:ext cx="884933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en-US" sz="3600" dirty="0"/>
              <a:t> </a:t>
            </a:r>
            <a:endParaRPr lang="en-GB" sz="3600" dirty="0"/>
          </a:p>
          <a:p>
            <a:pPr lvl="0" hangingPunct="0"/>
            <a:r>
              <a:rPr lang="en-GB" sz="3600" dirty="0" smtClean="0">
                <a:latin typeface="Comic Sans MS" panose="030F0702030302020204" pitchFamily="66" charset="0"/>
              </a:rPr>
              <a:t>Do you know where these countries are? </a:t>
            </a:r>
          </a:p>
          <a:p>
            <a:pPr lvl="0" hangingPunct="0"/>
            <a:r>
              <a:rPr lang="en-GB" sz="3600" dirty="0" smtClean="0">
                <a:latin typeface="Comic Sans MS" panose="030F0702030302020204" pitchFamily="66" charset="0"/>
              </a:rPr>
              <a:t>Look at the next slide...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373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utline Map Europe - EnchantedLearning.com | Europe map printable, World map  outline, World map printabl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6" t="9760"/>
          <a:stretch/>
        </p:blipFill>
        <p:spPr bwMode="auto">
          <a:xfrm>
            <a:off x="5155130" y="167640"/>
            <a:ext cx="6838750" cy="645581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6" t="22156" r="73541"/>
          <a:stretch/>
        </p:blipFill>
        <p:spPr>
          <a:xfrm>
            <a:off x="213360" y="0"/>
            <a:ext cx="1615439" cy="41888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59" t="23420"/>
          <a:stretch/>
        </p:blipFill>
        <p:spPr>
          <a:xfrm>
            <a:off x="2788921" y="0"/>
            <a:ext cx="1604454" cy="42176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67840" y="0"/>
            <a:ext cx="441960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dirty="0" smtClean="0"/>
          </a:p>
          <a:p>
            <a:r>
              <a:rPr lang="en-GB" sz="1600" dirty="0" smtClean="0"/>
              <a:t>1</a:t>
            </a:r>
          </a:p>
          <a:p>
            <a:r>
              <a:rPr lang="en-GB" sz="1600" dirty="0" smtClean="0"/>
              <a:t>2</a:t>
            </a:r>
          </a:p>
          <a:p>
            <a:r>
              <a:rPr lang="en-GB" sz="1600" dirty="0" smtClean="0"/>
              <a:t>3</a:t>
            </a:r>
          </a:p>
          <a:p>
            <a:r>
              <a:rPr lang="en-GB" sz="1600" dirty="0" smtClean="0"/>
              <a:t>4</a:t>
            </a:r>
          </a:p>
          <a:p>
            <a:endParaRPr lang="en-GB" sz="1600" dirty="0" smtClean="0"/>
          </a:p>
          <a:p>
            <a:endParaRPr lang="en-GB" sz="1100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5" t="30980" r="26328" b="5311"/>
          <a:stretch/>
        </p:blipFill>
        <p:spPr>
          <a:xfrm>
            <a:off x="675861" y="4452731"/>
            <a:ext cx="1562501" cy="19281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07341" y="0"/>
            <a:ext cx="2061883" cy="43389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43435" y="1380565"/>
            <a:ext cx="1990165" cy="29942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8130209" y="4969566"/>
            <a:ext cx="417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2</a:t>
            </a:r>
            <a:endParaRPr lang="en-GB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10986052" y="5718314"/>
            <a:ext cx="417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1</a:t>
            </a:r>
            <a:endParaRPr lang="en-GB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6460434" y="2822714"/>
            <a:ext cx="417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3</a:t>
            </a:r>
            <a:endParaRPr lang="en-GB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7673009" y="4154557"/>
            <a:ext cx="417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4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61941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utline Map Europe - EnchantedLearning.com | Europe map printable, World map  outline, World map printabl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6" t="9760"/>
          <a:stretch/>
        </p:blipFill>
        <p:spPr bwMode="auto">
          <a:xfrm>
            <a:off x="5155130" y="167640"/>
            <a:ext cx="6838750" cy="645581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6" t="22156" r="73541"/>
          <a:stretch/>
        </p:blipFill>
        <p:spPr>
          <a:xfrm>
            <a:off x="213360" y="0"/>
            <a:ext cx="1615439" cy="41888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59" t="23420"/>
          <a:stretch/>
        </p:blipFill>
        <p:spPr>
          <a:xfrm>
            <a:off x="2788921" y="0"/>
            <a:ext cx="1604454" cy="42176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67840" y="0"/>
            <a:ext cx="441960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dirty="0" smtClean="0"/>
          </a:p>
          <a:p>
            <a:r>
              <a:rPr lang="en-GB" sz="1600" dirty="0" smtClean="0"/>
              <a:t>1</a:t>
            </a:r>
          </a:p>
          <a:p>
            <a:r>
              <a:rPr lang="en-GB" sz="1600" dirty="0" smtClean="0"/>
              <a:t>2</a:t>
            </a:r>
          </a:p>
          <a:p>
            <a:r>
              <a:rPr lang="en-GB" sz="1600" dirty="0" smtClean="0"/>
              <a:t>3</a:t>
            </a:r>
          </a:p>
          <a:p>
            <a:r>
              <a:rPr lang="en-GB" sz="1600" dirty="0" smtClean="0"/>
              <a:t>4</a:t>
            </a:r>
          </a:p>
          <a:p>
            <a:endParaRPr lang="en-GB" sz="1600" dirty="0" smtClean="0"/>
          </a:p>
          <a:p>
            <a:endParaRPr lang="en-GB" sz="1100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5" t="30980" r="26328" b="5311"/>
          <a:stretch/>
        </p:blipFill>
        <p:spPr>
          <a:xfrm>
            <a:off x="675861" y="4452731"/>
            <a:ext cx="1562501" cy="19281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344706"/>
            <a:ext cx="2187388" cy="29583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8130209" y="4969566"/>
            <a:ext cx="417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2</a:t>
            </a:r>
            <a:endParaRPr lang="en-GB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10986052" y="5718314"/>
            <a:ext cx="417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1</a:t>
            </a:r>
            <a:endParaRPr lang="en-GB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6460434" y="2822714"/>
            <a:ext cx="417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3</a:t>
            </a:r>
            <a:endParaRPr lang="en-GB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7673009" y="4154557"/>
            <a:ext cx="417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4</a:t>
            </a:r>
            <a:endParaRPr lang="en-GB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796988" y="1308847"/>
            <a:ext cx="1846730" cy="29942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438400" y="0"/>
            <a:ext cx="441960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dirty="0" smtClean="0"/>
          </a:p>
          <a:p>
            <a:r>
              <a:rPr lang="en-GB" sz="1600" dirty="0" smtClean="0"/>
              <a:t>5</a:t>
            </a:r>
          </a:p>
          <a:p>
            <a:r>
              <a:rPr lang="en-GB" sz="1600" dirty="0" smtClean="0"/>
              <a:t>6</a:t>
            </a:r>
          </a:p>
          <a:p>
            <a:r>
              <a:rPr lang="en-GB" sz="1600" dirty="0" smtClean="0"/>
              <a:t>7</a:t>
            </a:r>
          </a:p>
          <a:p>
            <a:r>
              <a:rPr lang="en-GB" sz="1600" dirty="0" smtClean="0"/>
              <a:t>8</a:t>
            </a:r>
          </a:p>
          <a:p>
            <a:endParaRPr lang="en-GB" sz="1600" dirty="0" smtClean="0"/>
          </a:p>
          <a:p>
            <a:endParaRPr lang="en-GB" sz="1100" dirty="0"/>
          </a:p>
        </p:txBody>
      </p:sp>
      <p:sp>
        <p:nvSpPr>
          <p:cNvPr id="15" name="TextBox 14"/>
          <p:cNvSpPr txBox="1"/>
          <p:nvPr/>
        </p:nvSpPr>
        <p:spPr>
          <a:xfrm>
            <a:off x="7971183" y="2325758"/>
            <a:ext cx="417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5</a:t>
            </a:r>
            <a:endParaRPr lang="en-GB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9740348" y="1152940"/>
            <a:ext cx="417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6</a:t>
            </a:r>
            <a:endParaRPr lang="en-GB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295321" y="3359427"/>
            <a:ext cx="417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7</a:t>
            </a:r>
            <a:endParaRPr lang="en-GB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0575235" y="1570384"/>
            <a:ext cx="417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8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99555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617</Words>
  <Application>Microsoft Office PowerPoint</Application>
  <PresentationFormat>Widescreen</PresentationFormat>
  <Paragraphs>488</Paragraphs>
  <Slides>43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SimSun</vt:lpstr>
      <vt:lpstr>Arial</vt:lpstr>
      <vt:lpstr>Calibri</vt:lpstr>
      <vt:lpstr>Calibri Light</vt:lpstr>
      <vt:lpstr>Comic Sans MS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Taylor</dc:creator>
  <cp:lastModifiedBy>Kate Taylor</cp:lastModifiedBy>
  <cp:revision>46</cp:revision>
  <dcterms:created xsi:type="dcterms:W3CDTF">2021-06-07T15:58:40Z</dcterms:created>
  <dcterms:modified xsi:type="dcterms:W3CDTF">2021-06-14T14:41:47Z</dcterms:modified>
</cp:coreProperties>
</file>