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425B5-8149-AE41-89CE-CDA7AE71BA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3627C-6953-214E-9CE8-5E7452B32C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B806A-8807-CC46-B7BA-74C3F9A45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D6307-1913-5C4E-A2D8-4FE0AE8CBBE8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8D673-D62E-AA4F-A693-85509F204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AAFC0-EA22-7441-B133-3E020C59D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B311C-1EB6-E34C-816A-926612E16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95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04F18-A8AA-FC45-AC5B-BC24C9F7F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6EA210-9FBF-1841-BAAD-30A83391F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5334B-E7C5-A64C-9EE8-3B9D4E96A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D6307-1913-5C4E-A2D8-4FE0AE8CBBE8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B66DF-B730-0749-949F-78C4AB7CA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8AFE4-9C66-F043-8C90-961EE8974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B311C-1EB6-E34C-816A-926612E16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2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02A5FA-690E-2242-B097-DCDF5C009D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7E7CED-6174-964B-BE9B-F12F760CF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7BB01-4F7E-BD47-BEFA-AC4EB0330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D6307-1913-5C4E-A2D8-4FE0AE8CBBE8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DBBAD-A8D1-9B4C-A88A-1DD48C74C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8BA31-AFFD-9D47-80B2-89EC1DFD5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B311C-1EB6-E34C-816A-926612E16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213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E019B-19E7-0347-8971-D40ACF5CC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C3A26-830E-D348-B6DE-4F180DA18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5C866-FCFA-FA44-86DB-EC01DB62C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D6307-1913-5C4E-A2D8-4FE0AE8CBBE8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44A82-9983-834E-9225-638CAE2D8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88429-CF4B-6546-A680-F7ADA0E4C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B311C-1EB6-E34C-816A-926612E16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54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4CA1B-EACB-324B-8B69-D967169A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DC0F76-0FE6-0C40-B3A4-BF3D936FC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74D9F-30FE-BE45-873D-F037B830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D6307-1913-5C4E-A2D8-4FE0AE8CBBE8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819D4-E226-4E4B-9DAA-9EA86767F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85E3D-39DD-0C49-93E7-A40857942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B311C-1EB6-E34C-816A-926612E16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05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66341-0281-8F48-8B08-FA1302864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954E1-F9E4-1C42-A727-A6A3D7042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05D872-D5C5-A745-938D-B3EC939A4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8FDD61-1C1B-B640-AD14-BAE70F216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D6307-1913-5C4E-A2D8-4FE0AE8CBBE8}" type="datetimeFigureOut">
              <a:rPr lang="en-US" smtClean="0"/>
              <a:t>6/1/20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C743A9-9A65-F940-BA0E-B7447889D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E87372-94AF-9646-B6DD-8EA8B3942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B311C-1EB6-E34C-816A-926612E16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6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93466-DACD-CB43-9B21-B23550D5B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E48E8-737C-2D49-A105-50A350249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3D6FA8-82CD-0C4D-8684-1C3638E3A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D499F1-A9E2-0746-ABC3-6DD038654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0BBBCF-4466-A54B-A338-4DA4A925F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24FAFE-0A62-D948-B70B-304A531AF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D6307-1913-5C4E-A2D8-4FE0AE8CBBE8}" type="datetimeFigureOut">
              <a:rPr lang="en-US" smtClean="0"/>
              <a:t>6/1/20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8765F8-AB16-7942-B49A-C64CC81BB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11C23C-B190-D547-B382-541C33ACE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B311C-1EB6-E34C-816A-926612E16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82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97957-BCA5-F24C-BBC5-588589865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9364C4-FB6D-D044-9F5D-54BE712D1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D6307-1913-5C4E-A2D8-4FE0AE8CBBE8}" type="datetimeFigureOut">
              <a:rPr lang="en-US" smtClean="0"/>
              <a:t>6/1/20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251179-2E6A-864F-B7DE-AAC2A1607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34D490-25A5-4449-8C7C-4FB4B2C45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B311C-1EB6-E34C-816A-926612E16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83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3C2A96-6D3E-C54A-90A4-20FD134F4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D6307-1913-5C4E-A2D8-4FE0AE8CBBE8}" type="datetimeFigureOut">
              <a:rPr lang="en-US" smtClean="0"/>
              <a:t>6/1/20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B5440E-45CA-D741-B22B-AC7270332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31C580-E92F-D34E-B917-185CFFACF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B311C-1EB6-E34C-816A-926612E16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45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1AE8D-4A45-2243-B1DF-179630A5F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B39A8-B0DB-5B4C-B7DA-445C88C89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416DD1-FF34-5148-A490-31C574F37B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60587B-769C-C044-981F-BE7CBE329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D6307-1913-5C4E-A2D8-4FE0AE8CBBE8}" type="datetimeFigureOut">
              <a:rPr lang="en-US" smtClean="0"/>
              <a:t>6/1/20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750022-0B65-BB4E-A23D-C3B5E73F6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1080AF-B586-324F-A98D-66F74540E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B311C-1EB6-E34C-816A-926612E16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23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2AF19-E2C2-C642-ABB0-8B93011F2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5A89A6-8FAA-CB4B-8CB0-7C08DC8FDA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C0A100-A099-9346-8C7E-85A710D24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E4F33F-3A1C-7645-8DBF-1F97E2F8F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D6307-1913-5C4E-A2D8-4FE0AE8CBBE8}" type="datetimeFigureOut">
              <a:rPr lang="en-US" smtClean="0"/>
              <a:t>6/1/20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8F5A4-01AA-F944-B681-2EC8F4283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11ACA-2695-DA4D-AE9E-16D550892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B311C-1EB6-E34C-816A-926612E16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39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84076B-5D4D-DC40-BED8-8FA9E151E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0DD4F-FEB0-014D-AD1D-C0FA32C42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2BB42-068F-CD46-BDFD-9BF33CACDF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D6307-1913-5C4E-A2D8-4FE0AE8CBBE8}" type="datetimeFigureOut">
              <a:rPr lang="en-US" smtClean="0"/>
              <a:t>6/1/20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DCFEB-9A37-7745-B55D-F7FB1D0A67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8F649-7B29-CD42-9C0D-F17EB4C56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B311C-1EB6-E34C-816A-926612E16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67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C1CD2C83-0078-8C47-837C-83CD7268F1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9"/>
          <a:stretch/>
        </p:blipFill>
        <p:spPr>
          <a:xfrm>
            <a:off x="20" y="0"/>
            <a:ext cx="12191980" cy="829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34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EB04F67-E056-B142-9968-9E6FE46E23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3" r="1" b="1618"/>
          <a:stretch/>
        </p:blipFill>
        <p:spPr>
          <a:xfrm>
            <a:off x="1518342" y="370685"/>
            <a:ext cx="9177906" cy="6116630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7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4AFC8CE-C673-F343-ABAA-D49F2E5B7A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2" r="1" b="4869"/>
          <a:stretch/>
        </p:blipFill>
        <p:spPr>
          <a:xfrm>
            <a:off x="643467" y="177491"/>
            <a:ext cx="10905066" cy="6503018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91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649D34A-1E0C-914D-9688-760C6A6ACB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3" r="1" b="3066"/>
          <a:stretch/>
        </p:blipFill>
        <p:spPr>
          <a:xfrm>
            <a:off x="1157664" y="382560"/>
            <a:ext cx="9876672" cy="6092880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94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934ED54-3E24-2A42-A1DA-45DE6204F3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1" r="1" b="8978"/>
          <a:stretch/>
        </p:blipFill>
        <p:spPr>
          <a:xfrm>
            <a:off x="1110336" y="593895"/>
            <a:ext cx="9544755" cy="5751346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00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A8BB540-2FC3-A543-AAE6-7BDBDFF126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3" r="1" b="4543"/>
          <a:stretch/>
        </p:blipFill>
        <p:spPr>
          <a:xfrm>
            <a:off x="1683455" y="535747"/>
            <a:ext cx="8825089" cy="578650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91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4FB8402-78D7-D549-8CBE-334AF34769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5" r="1" b="4936"/>
          <a:stretch/>
        </p:blipFill>
        <p:spPr>
          <a:xfrm>
            <a:off x="1537249" y="673564"/>
            <a:ext cx="9117501" cy="5779579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97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3DBC648-0987-B34C-AF64-517C1637E5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8" r="1" b="10998"/>
          <a:stretch/>
        </p:blipFill>
        <p:spPr>
          <a:xfrm>
            <a:off x="1238955" y="492386"/>
            <a:ext cx="9714089" cy="5873228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85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80C74DA-9A58-FC45-A832-18567538F8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7" r="1" b="5844"/>
          <a:stretch/>
        </p:blipFill>
        <p:spPr>
          <a:xfrm>
            <a:off x="1537249" y="539210"/>
            <a:ext cx="9117501" cy="5779579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2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2017FDC-EF4B-B74E-BA00-66A6D76481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4" r="1" b="-290"/>
          <a:stretch/>
        </p:blipFill>
        <p:spPr>
          <a:xfrm>
            <a:off x="1537249" y="358762"/>
            <a:ext cx="9117501" cy="6140476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27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BC9E5DC-E7B7-BC4A-8075-1815BCE5F1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5" r="1" b="-875"/>
          <a:stretch/>
        </p:blipFill>
        <p:spPr>
          <a:xfrm>
            <a:off x="1060947" y="106607"/>
            <a:ext cx="9643533" cy="6644786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65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3020FD3-9471-9941-9323-234843FBCD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7" b="20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42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323F0A6-2588-2D4F-AB02-53708CF5F2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r="1" b="1995"/>
          <a:stretch/>
        </p:blipFill>
        <p:spPr>
          <a:xfrm>
            <a:off x="1426633" y="512759"/>
            <a:ext cx="9338733" cy="6128640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56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4C5B6F8-EDE9-DD4A-93A2-122248A22E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8" r="1" b="1286"/>
          <a:stretch/>
        </p:blipFill>
        <p:spPr>
          <a:xfrm>
            <a:off x="1316567" y="273099"/>
            <a:ext cx="9558866" cy="6382472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87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5C1F7BF6-F679-734D-9441-67C2666E9B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6"/>
          <a:stretch/>
        </p:blipFill>
        <p:spPr>
          <a:xfrm>
            <a:off x="1481668" y="326948"/>
            <a:ext cx="9666110" cy="649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09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C2B8AD3-55CA-B04C-8872-7CD3C0946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6"/>
          <a:stretch/>
        </p:blipFill>
        <p:spPr>
          <a:xfrm>
            <a:off x="1439333" y="319694"/>
            <a:ext cx="9680223" cy="653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93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D3321E6-9C2E-CF47-8BD1-D2F3C6537E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5" r="1" b="2229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92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2AAF8A4-68A6-E144-A7CF-319109CE2D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1214325" y="271765"/>
            <a:ext cx="9758557" cy="658623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63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36FB851-99D4-D84E-8A92-5C39C3DC32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1"/>
          <a:stretch/>
        </p:blipFill>
        <p:spPr>
          <a:xfrm>
            <a:off x="965461" y="288485"/>
            <a:ext cx="10261077" cy="653907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29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EF30FE5-07DB-5C4B-B5BC-FF9AF17AD0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5" r="1" b="999"/>
          <a:stretch/>
        </p:blipFill>
        <p:spPr>
          <a:xfrm>
            <a:off x="1134378" y="288485"/>
            <a:ext cx="9924509" cy="6453964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27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37177FC-98AA-944D-AC6A-9F32C7B1E5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9" r="1" b="14276"/>
          <a:stretch/>
        </p:blipFill>
        <p:spPr>
          <a:xfrm>
            <a:off x="643467" y="570766"/>
            <a:ext cx="10905066" cy="5926047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872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 Theobold</dc:creator>
  <cp:lastModifiedBy>Stephanie  Theobold</cp:lastModifiedBy>
  <cp:revision>1</cp:revision>
  <dcterms:created xsi:type="dcterms:W3CDTF">2020-06-01T15:34:42Z</dcterms:created>
  <dcterms:modified xsi:type="dcterms:W3CDTF">2020-06-01T15:53:57Z</dcterms:modified>
</cp:coreProperties>
</file>