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3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6" r:id="rId10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30EE-828C-46C9-8059-7017EBCDD57E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5B7B-E8C4-4802-870C-C86DA462A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B127C-03A3-4B47-8891-7C624E83DD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6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3F1C-59AF-4A77-995F-372CB5EBD8B3}" type="datetimeFigureOut">
              <a:rPr lang="en-US" smtClean="0"/>
              <a:pPr/>
              <a:t>6/22/20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F3F2-CEFF-473D-B87B-8BA3003C75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80928"/>
            <a:ext cx="892899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itchFamily="66" charset="0"/>
              </a:rPr>
              <a:t>Lesson 7 – The Underground Railroad</a:t>
            </a:r>
            <a:endParaRPr lang="en-GB" sz="60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hurchillhistory.wikispaces.com/file/view/Underground_Railroad_Map/323881468/Underground_Railroa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01" y="140684"/>
            <a:ext cx="6624736" cy="386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history.com/sites/2/2013/12/underground-railroad-hero-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" y="3789040"/>
            <a:ext cx="9053761" cy="295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9332" y="2708920"/>
            <a:ext cx="8229600" cy="14335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What would you guess the </a:t>
            </a:r>
            <a:r>
              <a:rPr lang="en-GB" b="1" dirty="0">
                <a:latin typeface="Comic Sans MS" panose="030F0702030302020204" pitchFamily="66" charset="0"/>
              </a:rPr>
              <a:t>Underground Railroad </a:t>
            </a:r>
            <a:r>
              <a:rPr lang="en-GB" dirty="0">
                <a:latin typeface="Comic Sans MS" panose="030F0702030302020204" pitchFamily="66" charset="0"/>
              </a:rPr>
              <a:t>was?</a:t>
            </a:r>
          </a:p>
        </p:txBody>
      </p:sp>
    </p:spTree>
    <p:extLst>
      <p:ext uri="{BB962C8B-B14F-4D97-AF65-F5344CB8AC3E}">
        <p14:creationId xmlns:p14="http://schemas.microsoft.com/office/powerpoint/2010/main" val="4277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hurchillhistory.wikispaces.com/file/view/Underground_Railroad_Map/323881468/Underground_Railroad_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7497" y="2654376"/>
            <a:ext cx="6467620" cy="377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bookdrum.com/images/books/161306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3178324" cy="254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5872"/>
            <a:ext cx="612068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If a slave ran away from their owner he or she was very likely to be recaptured unless they had help.  Slave owners often chained slaves up, </a:t>
            </a:r>
            <a:r>
              <a:rPr lang="en-GB" sz="2000" b="1" dirty="0">
                <a:latin typeface="Comic Sans MS" panose="030F0702030302020204" pitchFamily="66" charset="0"/>
              </a:rPr>
              <a:t>branded them with specific marks</a:t>
            </a:r>
            <a:r>
              <a:rPr lang="en-GB" sz="2000" dirty="0">
                <a:latin typeface="Comic Sans MS" panose="030F0702030302020204" pitchFamily="66" charset="0"/>
              </a:rPr>
              <a:t>, made them wear certain clothes or did something similar to make them stand out. 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79512" y="2340163"/>
            <a:ext cx="2808311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b="1" dirty="0">
                <a:solidFill>
                  <a:schemeClr val="dk1"/>
                </a:solidFill>
                <a:latin typeface="Comic Sans MS" panose="030F0702030302020204" pitchFamily="66" charset="0"/>
              </a:rPr>
              <a:t>Underground Railroad </a:t>
            </a:r>
            <a:r>
              <a:rPr lang="en-GB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grew during the 1800s.  'Free' slaves, both those who escaped and those who were set free, joined together to help other slaves escape.  It was a dangerous and illegal action, but it offered hope to those who had no other way of escape.</a:t>
            </a:r>
          </a:p>
        </p:txBody>
      </p:sp>
    </p:spTree>
    <p:extLst>
      <p:ext uri="{BB962C8B-B14F-4D97-AF65-F5344CB8AC3E}">
        <p14:creationId xmlns:p14="http://schemas.microsoft.com/office/powerpoint/2010/main" val="7809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Underground Railroad was neither </a:t>
            </a:r>
            <a:r>
              <a:rPr lang="en-GB" sz="2800" b="1" dirty="0">
                <a:latin typeface="Comic Sans MS" panose="030F0702030302020204" pitchFamily="66" charset="0"/>
              </a:rPr>
              <a:t>underground</a:t>
            </a:r>
            <a:r>
              <a:rPr lang="en-GB" sz="2800" dirty="0">
                <a:latin typeface="Comic Sans MS" panose="030F0702030302020204" pitchFamily="66" charset="0"/>
              </a:rPr>
              <a:t> or a </a:t>
            </a:r>
            <a:r>
              <a:rPr lang="en-GB" sz="2800" b="1" dirty="0">
                <a:latin typeface="Comic Sans MS" panose="030F0702030302020204" pitchFamily="66" charset="0"/>
              </a:rPr>
              <a:t>railroad</a:t>
            </a:r>
            <a:r>
              <a:rPr lang="en-GB" sz="2800" dirty="0">
                <a:latin typeface="Comic Sans MS" panose="030F0702030302020204" pitchFamily="66" charset="0"/>
              </a:rPr>
              <a:t>, but a secret network of safe houses and antislavery activists - black, white, and Native American - who helped slaves escape to freedom. </a:t>
            </a:r>
          </a:p>
        </p:txBody>
      </p:sp>
      <p:pic>
        <p:nvPicPr>
          <p:cNvPr id="10242" name="Picture 2" descr="http://tvmedia.ign.com/tv/image/article/107/1070860/the-simpsons-color-yellow_1266861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0507"/>
            <a:ext cx="4374232" cy="437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reewebs.com/societyofschoollibrarians/IMG0950_950_196.JPG?0.02728084308740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1332"/>
            <a:ext cx="6791131" cy="471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opschools.org/imageGallery/BFallon7/shared/underground%20railroad/Underground_railroad_qui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15" y="1052736"/>
            <a:ext cx="3635973" cy="5593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460" y="5085184"/>
            <a:ext cx="506262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could these shapes and patterns have to do with the Underground railroad?</a:t>
            </a:r>
          </a:p>
        </p:txBody>
      </p:sp>
    </p:spTree>
    <p:extLst>
      <p:ext uri="{BB962C8B-B14F-4D97-AF65-F5344CB8AC3E}">
        <p14:creationId xmlns:p14="http://schemas.microsoft.com/office/powerpoint/2010/main" val="17649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of a flying geese quil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9" y="188640"/>
            <a:ext cx="2803215" cy="280831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of a Dresden Wheel quilt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" y="3881910"/>
            <a:ext cx="2803215" cy="280831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of a Sail Boat  quilt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34333" cy="2839486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of a Drunkard’s Path quilt patte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28" y="3531594"/>
            <a:ext cx="3144980" cy="315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42866" y="404664"/>
            <a:ext cx="30845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“Flying Geese” – follow the geese as they fly north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66778" y="5674180"/>
            <a:ext cx="30845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“North Star” – be ready to escape and follow the north star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07904" y="188640"/>
            <a:ext cx="30845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“Sailboat” – there is water nearby or boats to escape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09056" y="5359036"/>
            <a:ext cx="30845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“Winding path” – a warning sign to take a zigzag path</a:t>
            </a:r>
          </a:p>
        </p:txBody>
      </p:sp>
      <p:pic>
        <p:nvPicPr>
          <p:cNvPr id="11270" name="Picture 6" descr="Image of a flying geese quilt patt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88" y="1592796"/>
            <a:ext cx="3528392" cy="3521977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66906" y="4297136"/>
            <a:ext cx="308455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“Monkey Wrench” – signal to gather tools for the journey</a:t>
            </a:r>
          </a:p>
        </p:txBody>
      </p:sp>
    </p:spTree>
    <p:extLst>
      <p:ext uri="{BB962C8B-B14F-4D97-AF65-F5344CB8AC3E}">
        <p14:creationId xmlns:p14="http://schemas.microsoft.com/office/powerpoint/2010/main" val="34283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23611" r="74566" b="21825"/>
          <a:stretch/>
        </p:blipFill>
        <p:spPr bwMode="auto">
          <a:xfrm>
            <a:off x="4440707" y="188640"/>
            <a:ext cx="4261195" cy="6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481" y="548680"/>
            <a:ext cx="3983453" cy="39395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u="sng" dirty="0">
                <a:latin typeface="Comic Sans MS" panose="030F0702030302020204" pitchFamily="66" charset="0"/>
              </a:rPr>
              <a:t>Task: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Design your own quilt using the codes of the underground railroad, to warn runaway slaves and give them instructions.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531" y="4653136"/>
            <a:ext cx="4033403" cy="1692771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latin typeface="Comic Sans MS" panose="030F0702030302020204" pitchFamily="66" charset="0"/>
              </a:rPr>
              <a:t>Bright Sparks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On a blank piece of A4, create your own underground railroad code to send a secret message to a runaway slave. </a:t>
            </a:r>
          </a:p>
        </p:txBody>
      </p:sp>
    </p:spTree>
    <p:extLst>
      <p:ext uri="{BB962C8B-B14F-4D97-AF65-F5344CB8AC3E}">
        <p14:creationId xmlns:p14="http://schemas.microsoft.com/office/powerpoint/2010/main" val="20123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of a flying geese quilt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9" y="188640"/>
            <a:ext cx="2803215" cy="280831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of a Dresden Wheel quilt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" y="3717032"/>
            <a:ext cx="2803215" cy="280831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of a Sail Boat  quilt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34333" cy="2839486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of a Drunkard’s Path quilt patte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28" y="3531594"/>
            <a:ext cx="3144980" cy="315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409" y="2572178"/>
            <a:ext cx="253168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“Flying Geese” –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0696" y="6186166"/>
            <a:ext cx="253168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“North Star”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42799" y="2744924"/>
            <a:ext cx="253168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“Sailboat”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73380" y="6178236"/>
            <a:ext cx="253168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“Winding path”</a:t>
            </a:r>
          </a:p>
        </p:txBody>
      </p:sp>
      <p:pic>
        <p:nvPicPr>
          <p:cNvPr id="11270" name="Picture 6" descr="Image of a flying geese quilt patt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88" y="1592796"/>
            <a:ext cx="3528392" cy="3521977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943491" y="4797152"/>
            <a:ext cx="2852645" cy="508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“Monkey Wrench”</a:t>
            </a:r>
          </a:p>
        </p:txBody>
      </p:sp>
    </p:spTree>
    <p:extLst>
      <p:ext uri="{BB962C8B-B14F-4D97-AF65-F5344CB8AC3E}">
        <p14:creationId xmlns:p14="http://schemas.microsoft.com/office/powerpoint/2010/main" val="37954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40901"/>
            <a:ext cx="89289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itchFamily="66" charset="0"/>
              </a:rPr>
              <a:t>How’re we doing with our topic objectives?</a:t>
            </a:r>
            <a:endParaRPr lang="en-GB" sz="4600" u="sng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130" y="1196752"/>
            <a:ext cx="878497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GB" sz="4000" dirty="0">
                <a:latin typeface="Comic Sans MS" pitchFamily="66" charset="0"/>
              </a:rPr>
              <a:t>To know the size of the British Empire,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GB" sz="4000" dirty="0">
                <a:latin typeface="Comic Sans MS" pitchFamily="66" charset="0"/>
              </a:rPr>
              <a:t>To understand the three points of the “Triangular Trade”,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GB" sz="4000" dirty="0">
                <a:latin typeface="Comic Sans MS" pitchFamily="66" charset="0"/>
              </a:rPr>
              <a:t>To explore the experiences that slaves had,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GB" sz="4000" dirty="0">
                <a:latin typeface="Comic Sans MS" pitchFamily="66" charset="0"/>
              </a:rPr>
              <a:t>To investigate why slavery was abolished and the part played by the Underground Railroad</a:t>
            </a:r>
          </a:p>
        </p:txBody>
      </p:sp>
      <p:pic>
        <p:nvPicPr>
          <p:cNvPr id="2050" name="Picture 2" descr="C:\Users\etarpey\AppData\Local\Microsoft\Windows\Temporary Internet Files\Content.IE5\M8HQUZT7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62297" cy="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tarpey\AppData\Local\Microsoft\Windows\Temporary Internet Files\Content.IE5\M8HQUZT7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562297" cy="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tarpey\AppData\Local\Microsoft\Windows\Temporary Internet Files\Content.IE5\M8HQUZT7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6" y="3721039"/>
            <a:ext cx="562297" cy="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tarpey\AppData\Local\Microsoft\Windows\Temporary Internet Files\Content.IE5\M8HQUZT7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6" y="4945175"/>
            <a:ext cx="562297" cy="5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36462</TotalTime>
  <Words>2412</Words>
  <Application>Microsoft Office PowerPoint</Application>
  <PresentationFormat>On-screen Show (4:3)</PresentationFormat>
  <Paragraphs>222</Paragraphs>
  <Slides>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HBEDUV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http://www.youtube.com/watch?v=Vo-JejTp7O4</dc:title>
  <dc:creator>Ramesys</dc:creator>
  <cp:lastModifiedBy>Stephanie  Theobold</cp:lastModifiedBy>
  <cp:revision>105</cp:revision>
  <dcterms:created xsi:type="dcterms:W3CDTF">2009-03-24T15:47:08Z</dcterms:created>
  <dcterms:modified xsi:type="dcterms:W3CDTF">2020-06-22T11:16:00Z</dcterms:modified>
</cp:coreProperties>
</file>