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3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2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0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2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6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2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7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588B-B989-44A5-89C0-EC81E26DCE5A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B33C-5B11-4428-8D93-94640142E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0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Mfu-NFVT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25" t="7091" r="15625" b="5756"/>
          <a:stretch/>
        </p:blipFill>
        <p:spPr>
          <a:xfrm>
            <a:off x="1234440" y="335280"/>
            <a:ext cx="8199120" cy="5974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7119" y="6322814"/>
            <a:ext cx="497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https://www.youtube.com/watch?v=1oMfu-NFVTE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16569" y="-136457"/>
            <a:ext cx="320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Comic Sans MS" panose="030F0702030302020204" pitchFamily="66" charset="0"/>
              </a:rPr>
              <a:t>Likes and dislikes </a:t>
            </a:r>
            <a:endParaRPr lang="en-GB" altLang="en-US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0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24299" r="50151" b="35102"/>
          <a:stretch/>
        </p:blipFill>
        <p:spPr bwMode="auto">
          <a:xfrm>
            <a:off x="518432" y="2162628"/>
            <a:ext cx="4764767" cy="38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89" y="320743"/>
            <a:ext cx="611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Comic Sans MS" panose="030F0702030302020204" pitchFamily="66" charset="0"/>
              </a:rPr>
              <a:t>TALKING ABOUT OTHER PEOPLE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1714" y="2336800"/>
            <a:ext cx="119017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/</a:t>
            </a:r>
            <a:r>
              <a:rPr lang="en-GB" sz="6600" b="1" dirty="0" smtClean="0"/>
              <a:t>j’</a:t>
            </a:r>
            <a:endParaRPr lang="en-GB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5759406" y="2663763"/>
            <a:ext cx="3062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j’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rugby =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 like   rugby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679577" y="4064392"/>
            <a:ext cx="3477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tu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le rugby =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GB" sz="2800" dirty="0" smtClean="0">
                <a:latin typeface="Comic Sans MS" panose="030F0702030302020204" pitchFamily="66" charset="0"/>
              </a:rPr>
              <a:t> like   rugby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730377" y="5261821"/>
            <a:ext cx="3919663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Tu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le rugby</a:t>
            </a:r>
            <a:r>
              <a:rPr lang="en-GB" alt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=</a:t>
            </a:r>
          </a:p>
          <a:p>
            <a:r>
              <a:rPr lang="en-GB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Do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GB" sz="2800" dirty="0" smtClean="0">
                <a:latin typeface="Comic Sans MS" panose="030F0702030302020204" pitchFamily="66" charset="0"/>
              </a:rPr>
              <a:t> like   rugby</a:t>
            </a:r>
            <a:r>
              <a:rPr lang="en-GB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503229" y="2122714"/>
            <a:ext cx="2563586" cy="2628900"/>
          </a:xfrm>
          <a:prstGeom prst="cloudCallout">
            <a:avLst>
              <a:gd name="adj1" fmla="val -14464"/>
              <a:gd name="adj2" fmla="val 1090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107388" y="2596242"/>
            <a:ext cx="1453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how easy it is to make a statement into a question in French!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25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r="58188" b="17105"/>
          <a:stretch/>
        </p:blipFill>
        <p:spPr bwMode="auto">
          <a:xfrm>
            <a:off x="736146" y="740229"/>
            <a:ext cx="3424127" cy="49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3755" y="123762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TALKING ABOUT OTHER PEOPLE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4342" y="740228"/>
            <a:ext cx="119017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/</a:t>
            </a:r>
            <a:r>
              <a:rPr lang="en-GB" sz="6600" b="1" dirty="0" smtClean="0"/>
              <a:t>j’</a:t>
            </a:r>
            <a:endParaRPr lang="en-GB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5643292" y="965592"/>
            <a:ext cx="3062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j’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rugby =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 like   rugby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577977" y="2438792"/>
            <a:ext cx="3477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tu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le rugby =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GB" sz="2800" dirty="0" smtClean="0">
                <a:latin typeface="Comic Sans MS" panose="030F0702030302020204" pitchFamily="66" charset="0"/>
              </a:rPr>
              <a:t> like   rugby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585235" y="3926505"/>
            <a:ext cx="3102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rugby =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n-GB" sz="2800" dirty="0" smtClean="0">
                <a:latin typeface="Comic Sans MS" panose="030F0702030302020204" pitchFamily="66" charset="0"/>
              </a:rPr>
              <a:t>likes   rugby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577978" y="5094905"/>
            <a:ext cx="3557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r>
              <a:rPr lang="en-GB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rugby =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latin typeface="Comic Sans MS" panose="030F0702030302020204" pitchFamily="66" charset="0"/>
              </a:rPr>
              <a:t>likes   rugby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388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r="58188" b="17105"/>
          <a:stretch/>
        </p:blipFill>
        <p:spPr bwMode="auto">
          <a:xfrm>
            <a:off x="736146" y="740229"/>
            <a:ext cx="3424127" cy="49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3755" y="123762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TALKING ABOUT OTHER PEOPLE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4342" y="740228"/>
            <a:ext cx="119017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/</a:t>
            </a:r>
            <a:r>
              <a:rPr lang="en-GB" sz="6600" b="1" dirty="0" smtClean="0"/>
              <a:t>j’</a:t>
            </a:r>
            <a:endParaRPr lang="en-GB" sz="6600" b="1" dirty="0"/>
          </a:p>
        </p:txBody>
      </p:sp>
      <p:sp>
        <p:nvSpPr>
          <p:cNvPr id="8" name="Rectangle 7"/>
          <p:cNvSpPr/>
          <p:nvPr/>
        </p:nvSpPr>
        <p:spPr>
          <a:xfrm>
            <a:off x="4467635" y="3984562"/>
            <a:ext cx="45993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    le rugby =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      </a:t>
            </a:r>
            <a:r>
              <a:rPr lang="en-GB" sz="2800" dirty="0" smtClean="0">
                <a:latin typeface="Comic Sans MS" panose="030F0702030302020204" pitchFamily="66" charset="0"/>
              </a:rPr>
              <a:t>likes     rugby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4438606" y="5203764"/>
            <a:ext cx="71583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  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                  le rugby</a:t>
            </a:r>
            <a:r>
              <a:rPr lang="en-GB" alt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=</a:t>
            </a:r>
          </a:p>
          <a:p>
            <a:r>
              <a:rPr lang="en-GB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Does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he</a:t>
            </a:r>
            <a:r>
              <a:rPr lang="en-GB" sz="2800" dirty="0" smtClean="0">
                <a:latin typeface="Comic Sans MS" panose="030F0702030302020204" pitchFamily="66" charset="0"/>
              </a:rPr>
              <a:t> like          rugby</a:t>
            </a:r>
            <a:r>
              <a:rPr lang="en-GB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03229" y="2122714"/>
            <a:ext cx="2563586" cy="2628900"/>
          </a:xfrm>
          <a:prstGeom prst="cloudCallout">
            <a:avLst>
              <a:gd name="adj1" fmla="val -14464"/>
              <a:gd name="adj2" fmla="val 1090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107388" y="2596242"/>
            <a:ext cx="1453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how easy it is to make a statement into a question in French!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23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r="58188" b="17105"/>
          <a:stretch/>
        </p:blipFill>
        <p:spPr bwMode="auto">
          <a:xfrm>
            <a:off x="203249" y="986971"/>
            <a:ext cx="2578166" cy="37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3993" y="1058618"/>
            <a:ext cx="6807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/</a:t>
            </a:r>
            <a:r>
              <a:rPr lang="en-GB" sz="4000" b="1" dirty="0" smtClean="0"/>
              <a:t>j’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96210" y="257576"/>
            <a:ext cx="3027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aimer = to like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642" y="1208262"/>
            <a:ext cx="2601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j’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I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4233" y="2362146"/>
            <a:ext cx="2983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you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680" y="3553416"/>
            <a:ext cx="310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il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he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likes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elle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she likes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257" y="421305"/>
            <a:ext cx="5314275" cy="5940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J’aime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basket = </a:t>
            </a:r>
          </a:p>
          <a:p>
            <a:pPr>
              <a:spcBef>
                <a:spcPct val="0"/>
              </a:spcBef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2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Il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la natation = </a:t>
            </a:r>
          </a:p>
          <a:p>
            <a:pPr marL="457200" indent="-457200">
              <a:spcBef>
                <a:spcPct val="0"/>
              </a:spcBef>
              <a:buAutoNum type="arabicPeriod" startAt="2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3"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foot = </a:t>
            </a:r>
          </a:p>
          <a:p>
            <a:pPr marL="457200" indent="-457200">
              <a:spcBef>
                <a:spcPct val="0"/>
              </a:spcBef>
              <a:buAutoNum type="arabicPeriod" startAt="3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foot? =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5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Elle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rugby = </a:t>
            </a:r>
          </a:p>
          <a:p>
            <a:pPr marL="457200" indent="-457200">
              <a:spcBef>
                <a:spcPct val="0"/>
              </a:spcBef>
              <a:buAutoNum type="arabicPeriod" startAt="5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1857" y="0"/>
            <a:ext cx="649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TO TRANSLATE INTO ENGLISH – ANSWERS ON THE NEXT SLIDE!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56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r="58188" b="17105"/>
          <a:stretch/>
        </p:blipFill>
        <p:spPr bwMode="auto">
          <a:xfrm>
            <a:off x="203249" y="986971"/>
            <a:ext cx="2578166" cy="37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3993" y="1058618"/>
            <a:ext cx="6807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/</a:t>
            </a:r>
            <a:r>
              <a:rPr lang="en-GB" sz="4000" b="1" dirty="0" smtClean="0"/>
              <a:t>j’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96210" y="257576"/>
            <a:ext cx="3027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aimer = to like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642" y="1208262"/>
            <a:ext cx="2601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j’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I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4233" y="2362146"/>
            <a:ext cx="2983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you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5920" y="3401016"/>
            <a:ext cx="310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il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he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likes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elle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she likes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257" y="334220"/>
            <a:ext cx="3097323" cy="62478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ANSWERS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J’aime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basket = </a:t>
            </a:r>
          </a:p>
          <a:p>
            <a:pPr>
              <a:spcBef>
                <a:spcPct val="0"/>
              </a:spcBef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I like basketball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2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Il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la natation = </a:t>
            </a:r>
          </a:p>
          <a:p>
            <a:pPr marL="457200" indent="-457200">
              <a:spcBef>
                <a:spcPct val="0"/>
              </a:spcBef>
              <a:buAutoNum type="arabicPeriod" startAt="2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He likes swimming </a:t>
            </a:r>
          </a:p>
          <a:p>
            <a:pPr>
              <a:spcBef>
                <a:spcPct val="0"/>
              </a:spcBef>
            </a:pPr>
            <a:endParaRPr lang="en-GB" altLang="en-US" sz="2000" i="1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3"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foot = </a:t>
            </a:r>
          </a:p>
          <a:p>
            <a:pPr marL="457200" indent="-457200">
              <a:spcBef>
                <a:spcPct val="0"/>
              </a:spcBef>
              <a:buAutoNum type="arabicPeriod" startAt="3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You like football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foot? =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Do you like football?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5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Elle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le rugby = </a:t>
            </a:r>
          </a:p>
          <a:p>
            <a:pPr marL="457200" indent="-457200">
              <a:spcBef>
                <a:spcPct val="0"/>
              </a:spcBef>
              <a:buAutoNum type="arabicPeriod" startAt="5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She likes rugby</a:t>
            </a:r>
          </a:p>
        </p:txBody>
      </p:sp>
    </p:spTree>
    <p:extLst>
      <p:ext uri="{BB962C8B-B14F-4D97-AF65-F5344CB8AC3E}">
        <p14:creationId xmlns:p14="http://schemas.microsoft.com/office/powerpoint/2010/main" val="43127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r="58188" b="17105"/>
          <a:stretch/>
        </p:blipFill>
        <p:spPr bwMode="auto">
          <a:xfrm>
            <a:off x="203249" y="986971"/>
            <a:ext cx="2578166" cy="37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3993" y="1058618"/>
            <a:ext cx="6807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/</a:t>
            </a:r>
            <a:r>
              <a:rPr lang="en-GB" sz="4000" b="1" dirty="0" smtClean="0"/>
              <a:t>j’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96210" y="257576"/>
            <a:ext cx="3027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aimer = to like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642" y="1208262"/>
            <a:ext cx="2601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j’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I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4233" y="2362146"/>
            <a:ext cx="2983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you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680" y="3507696"/>
            <a:ext cx="310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il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he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likes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elle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she likes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257" y="421305"/>
            <a:ext cx="5314275" cy="5940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 like rugby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2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He likes swimming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2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3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You like basketball=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3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Do you like golf?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=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5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She likes gymnastics=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5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_______________________________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1857" y="0"/>
            <a:ext cx="649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TO TRANSLATE INTO FRENCH – ANSWERS ON THE NEXT SLIDE!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5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bject Pronouns French Poster, French: Teacher's Disco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r="58188" b="17105"/>
          <a:stretch/>
        </p:blipFill>
        <p:spPr bwMode="auto">
          <a:xfrm>
            <a:off x="203249" y="986971"/>
            <a:ext cx="2578166" cy="37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3993" y="1058618"/>
            <a:ext cx="6807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/</a:t>
            </a:r>
            <a:r>
              <a:rPr lang="en-GB" sz="4000" b="1" dirty="0" smtClean="0"/>
              <a:t>j’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96210" y="257576"/>
            <a:ext cx="3027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aimer = to like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642" y="1208262"/>
            <a:ext cx="2601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j’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I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4233" y="2362146"/>
            <a:ext cx="2983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you like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680" y="3401016"/>
            <a:ext cx="310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il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he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likes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Comic Sans MS" panose="030F0702030302020204" pitchFamily="66" charset="0"/>
              </a:rPr>
              <a:t>elle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= she likes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257" y="421305"/>
            <a:ext cx="3329758" cy="5940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 like rugby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000" i="1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err="1" smtClean="0">
                <a:latin typeface="Comic Sans MS" panose="030F0702030302020204" pitchFamily="66" charset="0"/>
              </a:rPr>
              <a:t>J’aime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le rugby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2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He likes swimming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2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Il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la natation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3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You like basketball=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3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le basket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Do you like golf?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=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err="1" smtClean="0">
                <a:latin typeface="Comic Sans MS" panose="030F0702030302020204" pitchFamily="66" charset="0"/>
              </a:rPr>
              <a:t>Tu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aimes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le golf?</a:t>
            </a:r>
            <a:endParaRPr lang="en-GB" altLang="en-US" sz="2000" i="1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5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She likes gymnastics=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AutoNum type="arabicPeriod" startAt="5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Elle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aime</a:t>
            </a:r>
            <a:r>
              <a:rPr lang="en-GB" altLang="en-US" sz="2000" i="1" dirty="0" smtClean="0">
                <a:latin typeface="Comic Sans MS" panose="030F0702030302020204" pitchFamily="66" charset="0"/>
              </a:rPr>
              <a:t> la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gymnastique</a:t>
            </a:r>
            <a:endParaRPr lang="en-GB" altLang="en-US" sz="2000" i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7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411</Words>
  <Application>Microsoft Office PowerPoint</Application>
  <PresentationFormat>Widescreen</PresentationFormat>
  <Paragraphs>135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Taylor</dc:creator>
  <cp:lastModifiedBy>Kate Taylor</cp:lastModifiedBy>
  <cp:revision>2</cp:revision>
  <dcterms:created xsi:type="dcterms:W3CDTF">2020-06-22T16:36:36Z</dcterms:created>
  <dcterms:modified xsi:type="dcterms:W3CDTF">2020-06-22T16:45:27Z</dcterms:modified>
</cp:coreProperties>
</file>