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12192000" cy="6858000"/>
  <p:notesSz cx="6889750" cy="9671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9AD-9DA7-4127-AF32-1A9CE4FFAA56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298D-0D36-4E4F-B333-2B26673F9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79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9AD-9DA7-4127-AF32-1A9CE4FFAA56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298D-0D36-4E4F-B333-2B26673F9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15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9AD-9DA7-4127-AF32-1A9CE4FFAA56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298D-0D36-4E4F-B333-2B26673F9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72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9AD-9DA7-4127-AF32-1A9CE4FFAA56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298D-0D36-4E4F-B333-2B26673F9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8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9AD-9DA7-4127-AF32-1A9CE4FFAA56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298D-0D36-4E4F-B333-2B26673F9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98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9AD-9DA7-4127-AF32-1A9CE4FFAA56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298D-0D36-4E4F-B333-2B26673F9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25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9AD-9DA7-4127-AF32-1A9CE4FFAA56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298D-0D36-4E4F-B333-2B26673F9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88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9AD-9DA7-4127-AF32-1A9CE4FFAA56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298D-0D36-4E4F-B333-2B26673F9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84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9AD-9DA7-4127-AF32-1A9CE4FFAA56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298D-0D36-4E4F-B333-2B26673F9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65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9AD-9DA7-4127-AF32-1A9CE4FFAA56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298D-0D36-4E4F-B333-2B26673F9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89AD-9DA7-4127-AF32-1A9CE4FFAA56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298D-0D36-4E4F-B333-2B26673F9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2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F89AD-9DA7-4127-AF32-1A9CE4FFAA56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8298D-0D36-4E4F-B333-2B26673F9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56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66818" t="18975" r="20795" b="57984"/>
          <a:stretch/>
        </p:blipFill>
        <p:spPr>
          <a:xfrm>
            <a:off x="789709" y="498764"/>
            <a:ext cx="1510146" cy="1579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66109" y="1496291"/>
            <a:ext cx="4281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Foreign Languages Primary Bee 2019/20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51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8864" t="17762" r="50454" b="8061"/>
          <a:stretch/>
        </p:blipFill>
        <p:spPr>
          <a:xfrm>
            <a:off x="401782" y="138546"/>
            <a:ext cx="4959928" cy="50846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8683" t="23655" r="49546" b="21198"/>
          <a:stretch/>
        </p:blipFill>
        <p:spPr>
          <a:xfrm>
            <a:off x="5436609" y="154564"/>
            <a:ext cx="5092845" cy="37801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8750" t="38177" r="49773" b="34538"/>
          <a:stretch/>
        </p:blipFill>
        <p:spPr>
          <a:xfrm>
            <a:off x="5486400" y="4170217"/>
            <a:ext cx="5056909" cy="18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5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2727" y="415637"/>
            <a:ext cx="23691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educandy.com</a:t>
            </a:r>
          </a:p>
          <a:p>
            <a:endParaRPr lang="en-GB" dirty="0"/>
          </a:p>
          <a:p>
            <a:r>
              <a:rPr lang="en-GB" dirty="0" smtClean="0"/>
              <a:t>Set 1: 5d3c</a:t>
            </a:r>
          </a:p>
          <a:p>
            <a:r>
              <a:rPr lang="en-GB" dirty="0" smtClean="0"/>
              <a:t>Set 2: 5d3d</a:t>
            </a:r>
          </a:p>
          <a:p>
            <a:r>
              <a:rPr lang="en-GB" dirty="0" smtClean="0"/>
              <a:t>Set 3: 5d3f</a:t>
            </a:r>
          </a:p>
          <a:p>
            <a:r>
              <a:rPr lang="en-GB" dirty="0" smtClean="0"/>
              <a:t>Set 4: 5d45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664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Taylor</dc:creator>
  <cp:lastModifiedBy>Kate Taylor</cp:lastModifiedBy>
  <cp:revision>3</cp:revision>
  <cp:lastPrinted>2020-01-28T10:13:46Z</cp:lastPrinted>
  <dcterms:created xsi:type="dcterms:W3CDTF">2020-01-28T10:13:39Z</dcterms:created>
  <dcterms:modified xsi:type="dcterms:W3CDTF">2020-01-28T10:50:03Z</dcterms:modified>
</cp:coreProperties>
</file>