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9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6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9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21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6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5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7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89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4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8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A88B-C104-4C87-ABA0-86EA4998535C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12D4-C086-4539-9814-28AD8B5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6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r.fifa.com/womensworldcup/matches/match/300438223/#match-squadlis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fr.wikipedia.org/wiki/%C3%89quipe_de_Jama%C3%AFque_f%C3%A9minine_de_football" TargetMode="External"/><Relationship Id="rId18" Type="http://schemas.openxmlformats.org/officeDocument/2006/relationships/hyperlink" Target="https://fr.wikipedia.org/wiki/%C3%89quipe_du_Cameroun_f%C3%A9minine_de_football" TargetMode="Externa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hyperlink" Target="https://fr.wikipedia.org/wiki/%C3%89quipe_d%27Allemagne_f%C3%A9minine_de_football" TargetMode="External"/><Relationship Id="rId21" Type="http://schemas.openxmlformats.org/officeDocument/2006/relationships/hyperlink" Target="https://fr.wikipedia.org/wiki/%C3%89quipe_de_Nouvelle-Z%C3%A9lande_f%C3%A9minine_de_football" TargetMode="Externa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7" Type="http://schemas.openxmlformats.org/officeDocument/2006/relationships/hyperlink" Target="https://fr.wikipedia.org/wiki/%C3%89quipe_d%27Italie_f%C3%A9minine_de_football" TargetMode="External"/><Relationship Id="rId12" Type="http://schemas.openxmlformats.org/officeDocument/2006/relationships/hyperlink" Target="https://fr.wikipedia.org/wiki/%C3%89quipe_d%27Afrique_du_Sud_f%C3%A9minine_de_football" TargetMode="External"/><Relationship Id="rId17" Type="http://schemas.openxmlformats.org/officeDocument/2006/relationships/hyperlink" Target="https://fr.wikipedia.org/wiki/%C3%89quipe_d%27%C3%89cosse_f%C3%A9minine_de_football" TargetMode="External"/><Relationship Id="rId25" Type="http://schemas.openxmlformats.org/officeDocument/2006/relationships/hyperlink" Target="https://fr.wikipedia.org/wiki/%C3%89quipe_de_Su%C3%A8de_f%C3%A9minine_de_football" TargetMode="External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" Type="http://schemas.openxmlformats.org/officeDocument/2006/relationships/hyperlink" Target="https://fr.wikipedia.org/wiki/%C3%89quipe_de_France_f%C3%A9minine_de_football" TargetMode="External"/><Relationship Id="rId16" Type="http://schemas.openxmlformats.org/officeDocument/2006/relationships/hyperlink" Target="https://fr.wikipedia.org/wiki/%C3%89quipe_des_%C3%89tats-Unis_f%C3%A9minine_de_soccer" TargetMode="External"/><Relationship Id="rId20" Type="http://schemas.openxmlformats.org/officeDocument/2006/relationships/hyperlink" Target="https://fr.wikipedia.org/wiki/%C3%89quipe_d%27Argentine_f%C3%A9minine_de_football" TargetMode="Externa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%C3%89quipe_de_Chine_f%C3%A9minine_de_football" TargetMode="External"/><Relationship Id="rId11" Type="http://schemas.openxmlformats.org/officeDocument/2006/relationships/hyperlink" Target="https://fr.wikipedia.org/wiki/%C3%89quipe_du_Nigeria_f%C3%A9minine_de_football" TargetMode="External"/><Relationship Id="rId24" Type="http://schemas.openxmlformats.org/officeDocument/2006/relationships/hyperlink" Target="https://fr.wikipedia.org/wiki/%C3%89quipe_des_Pays-Bas_f%C3%A9minine_de_football" TargetMode="External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hyperlink" Target="https://fr.wikipedia.org/wiki/%C3%89quipe_de_Cor%C3%A9e_du_Sud_f%C3%A9minine_de_football" TargetMode="External"/><Relationship Id="rId15" Type="http://schemas.openxmlformats.org/officeDocument/2006/relationships/hyperlink" Target="https://fr.wikipedia.org/wiki/%C3%89quipe_du_Canada_f%C3%A9minine_de_soccer" TargetMode="External"/><Relationship Id="rId23" Type="http://schemas.openxmlformats.org/officeDocument/2006/relationships/hyperlink" Target="https://fr.wikipedia.org/wiki/%C3%89quipe_du_Japon_f%C3%A9minine_de_football" TargetMode="External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png"/><Relationship Id="rId10" Type="http://schemas.openxmlformats.org/officeDocument/2006/relationships/hyperlink" Target="https://fr.wikipedia.org/wiki/%C3%89quipe_du_Br%C3%A9sil_f%C3%A9minine_de_football" TargetMode="External"/><Relationship Id="rId19" Type="http://schemas.openxmlformats.org/officeDocument/2006/relationships/hyperlink" Target="https://fr.wikipedia.org/wiki/%C3%89quipe_de_Tha%C3%AFlande_f%C3%A9minine_de_football" TargetMode="Externa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hyperlink" Target="https://fr.wikipedia.org/wiki/%C3%89quipe_d%27Australie_f%C3%A9minine_de_football" TargetMode="External"/><Relationship Id="rId9" Type="http://schemas.openxmlformats.org/officeDocument/2006/relationships/hyperlink" Target="https://fr.wikipedia.org/wiki/%C3%89quipe_d%27Espagne_f%C3%A9minine_de_football" TargetMode="External"/><Relationship Id="rId14" Type="http://schemas.openxmlformats.org/officeDocument/2006/relationships/hyperlink" Target="https://fr.wikipedia.org/wiki/%C3%89quipe_d%27Angleterre_f%C3%A9minine_de_football" TargetMode="External"/><Relationship Id="rId22" Type="http://schemas.openxmlformats.org/officeDocument/2006/relationships/hyperlink" Target="https://fr.wikipedia.org/wiki/%C3%89quipe_du_Chili_f%C3%A9minine_de_football" TargetMode="Externa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hyperlink" Target="https://fr.wikipedia.org/wiki/%C3%89quipe_de_Norv%C3%A8ge_f%C3%A9minine_de_football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fr.wikipedia.org/wiki/%C3%89quipe_de_Jama%C3%AFque_f%C3%A9minine_de_football" TargetMode="External"/><Relationship Id="rId18" Type="http://schemas.openxmlformats.org/officeDocument/2006/relationships/hyperlink" Target="https://fr.wikipedia.org/wiki/%C3%89quipe_du_Cameroun_f%C3%A9minine_de_football" TargetMode="Externa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hyperlink" Target="https://fr.wikipedia.org/wiki/%C3%89quipe_d%27Allemagne_f%C3%A9minine_de_football" TargetMode="External"/><Relationship Id="rId21" Type="http://schemas.openxmlformats.org/officeDocument/2006/relationships/hyperlink" Target="https://fr.wikipedia.org/wiki/%C3%89quipe_de_Nouvelle-Z%C3%A9lande_f%C3%A9minine_de_football" TargetMode="Externa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7" Type="http://schemas.openxmlformats.org/officeDocument/2006/relationships/hyperlink" Target="https://fr.wikipedia.org/wiki/%C3%89quipe_d%27Italie_f%C3%A9minine_de_football" TargetMode="External"/><Relationship Id="rId12" Type="http://schemas.openxmlformats.org/officeDocument/2006/relationships/hyperlink" Target="https://fr.wikipedia.org/wiki/%C3%89quipe_d%27Afrique_du_Sud_f%C3%A9minine_de_football" TargetMode="External"/><Relationship Id="rId17" Type="http://schemas.openxmlformats.org/officeDocument/2006/relationships/hyperlink" Target="https://fr.wikipedia.org/wiki/%C3%89quipe_d%27%C3%89cosse_f%C3%A9minine_de_football" TargetMode="External"/><Relationship Id="rId25" Type="http://schemas.openxmlformats.org/officeDocument/2006/relationships/hyperlink" Target="https://fr.wikipedia.org/wiki/%C3%89quipe_de_Su%C3%A8de_f%C3%A9minine_de_football" TargetMode="External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" Type="http://schemas.openxmlformats.org/officeDocument/2006/relationships/hyperlink" Target="https://fr.wikipedia.org/wiki/%C3%89quipe_de_France_f%C3%A9minine_de_football" TargetMode="External"/><Relationship Id="rId16" Type="http://schemas.openxmlformats.org/officeDocument/2006/relationships/hyperlink" Target="https://fr.wikipedia.org/wiki/%C3%89quipe_des_%C3%89tats-Unis_f%C3%A9minine_de_soccer" TargetMode="External"/><Relationship Id="rId20" Type="http://schemas.openxmlformats.org/officeDocument/2006/relationships/hyperlink" Target="https://fr.wikipedia.org/wiki/%C3%89quipe_d%27Argentine_f%C3%A9minine_de_football" TargetMode="Externa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%C3%89quipe_de_Chine_f%C3%A9minine_de_football" TargetMode="External"/><Relationship Id="rId11" Type="http://schemas.openxmlformats.org/officeDocument/2006/relationships/hyperlink" Target="https://fr.wikipedia.org/wiki/%C3%89quipe_du_Nigeria_f%C3%A9minine_de_football" TargetMode="External"/><Relationship Id="rId24" Type="http://schemas.openxmlformats.org/officeDocument/2006/relationships/hyperlink" Target="https://fr.wikipedia.org/wiki/%C3%89quipe_des_Pays-Bas_f%C3%A9minine_de_football" TargetMode="External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hyperlink" Target="https://fr.wikipedia.org/wiki/%C3%89quipe_de_Cor%C3%A9e_du_Sud_f%C3%A9minine_de_football" TargetMode="External"/><Relationship Id="rId15" Type="http://schemas.openxmlformats.org/officeDocument/2006/relationships/hyperlink" Target="https://fr.wikipedia.org/wiki/%C3%89quipe_du_Canada_f%C3%A9minine_de_soccer" TargetMode="External"/><Relationship Id="rId23" Type="http://schemas.openxmlformats.org/officeDocument/2006/relationships/hyperlink" Target="https://fr.wikipedia.org/wiki/%C3%89quipe_du_Japon_f%C3%A9minine_de_football" TargetMode="External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png"/><Relationship Id="rId10" Type="http://schemas.openxmlformats.org/officeDocument/2006/relationships/hyperlink" Target="https://fr.wikipedia.org/wiki/%C3%89quipe_du_Br%C3%A9sil_f%C3%A9minine_de_football" TargetMode="External"/><Relationship Id="rId19" Type="http://schemas.openxmlformats.org/officeDocument/2006/relationships/hyperlink" Target="https://fr.wikipedia.org/wiki/%C3%89quipe_de_Tha%C3%AFlande_f%C3%A9minine_de_football" TargetMode="Externa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hyperlink" Target="https://fr.wikipedia.org/wiki/%C3%89quipe_d%27Australie_f%C3%A9minine_de_football" TargetMode="External"/><Relationship Id="rId9" Type="http://schemas.openxmlformats.org/officeDocument/2006/relationships/hyperlink" Target="https://fr.wikipedia.org/wiki/%C3%89quipe_d%27Espagne_f%C3%A9minine_de_football" TargetMode="External"/><Relationship Id="rId14" Type="http://schemas.openxmlformats.org/officeDocument/2006/relationships/hyperlink" Target="https://fr.wikipedia.org/wiki/%C3%89quipe_d%27Angleterre_f%C3%A9minine_de_football" TargetMode="External"/><Relationship Id="rId22" Type="http://schemas.openxmlformats.org/officeDocument/2006/relationships/hyperlink" Target="https://fr.wikipedia.org/wiki/%C3%89quipe_du_Chili_f%C3%A9minine_de_football" TargetMode="Externa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hyperlink" Target="https://fr.wikipedia.org/wiki/%C3%89quipe_de_Norv%C3%A8ge_f%C3%A9minine_de_footbal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9049" y="156574"/>
            <a:ext cx="1087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https://fr.fifa.com/womensworldcup/matches/match/300438223/#match-squadlist</a:t>
            </a:r>
            <a:endParaRPr lang="en-GB" dirty="0"/>
          </a:p>
        </p:txBody>
      </p:sp>
      <p:pic>
        <p:nvPicPr>
          <p:cNvPr id="1026" name="Picture 2" descr="Image result for la coupe du monde fÃ©minine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63" y="939888"/>
            <a:ext cx="3888391" cy="4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a coupe du monde fÃ©minine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97" y="1116637"/>
            <a:ext cx="6394034" cy="27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0110" y="3437517"/>
            <a:ext cx="1923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Logo officiel utilisé pour la Coupe du monde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2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98" t="13879" r="6092" b="7961"/>
          <a:stretch/>
        </p:blipFill>
        <p:spPr>
          <a:xfrm>
            <a:off x="334851" y="193184"/>
            <a:ext cx="10998558" cy="53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4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88" t="20644" r="38416" b="17918"/>
          <a:stretch/>
        </p:blipFill>
        <p:spPr>
          <a:xfrm>
            <a:off x="914402" y="90152"/>
            <a:ext cx="9169756" cy="650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5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21" t="18576" r="38416" b="28628"/>
          <a:stretch/>
        </p:blipFill>
        <p:spPr>
          <a:xfrm>
            <a:off x="953035" y="244699"/>
            <a:ext cx="9321600" cy="5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2943" y="1337234"/>
            <a:ext cx="36823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Ettie</a:t>
            </a:r>
            <a:r>
              <a:rPr lang="fr-FR" b="1" dirty="0" smtClean="0"/>
              <a:t> </a:t>
            </a:r>
            <a:r>
              <a:rPr lang="fr-FR" dirty="0" smtClean="0"/>
              <a:t>est la </a:t>
            </a:r>
            <a:r>
              <a:rPr lang="fr-FR" b="1" dirty="0" smtClean="0"/>
              <a:t>mascotte </a:t>
            </a:r>
            <a:r>
              <a:rPr lang="fr-FR" dirty="0" smtClean="0"/>
              <a:t>de la Coupe du monde féminine de football 2019 qui se déroule en France. Représentant </a:t>
            </a:r>
            <a:r>
              <a:rPr lang="fr-FR" b="1" dirty="0" smtClean="0"/>
              <a:t>une poule, </a:t>
            </a:r>
            <a:r>
              <a:rPr lang="fr-FR" dirty="0" smtClean="0"/>
              <a:t>elle est la fille de </a:t>
            </a:r>
            <a:r>
              <a:rPr lang="fr-FR" b="1" dirty="0" err="1" smtClean="0"/>
              <a:t>Footix</a:t>
            </a:r>
            <a:r>
              <a:rPr lang="fr-FR" b="1" dirty="0" smtClean="0"/>
              <a:t>, </a:t>
            </a:r>
            <a:r>
              <a:rPr lang="fr-FR" dirty="0" smtClean="0"/>
              <a:t>la mascotte de la Coupe du monde de football 1998 remportée par l'Équipe de France et organisée en France. Son nom est un dérivé du mot Étoile.</a:t>
            </a:r>
            <a:endParaRPr lang="en-GB" dirty="0"/>
          </a:p>
        </p:txBody>
      </p:sp>
      <p:pic>
        <p:nvPicPr>
          <p:cNvPr id="6146" name="Picture 2" descr="https://upload.wikimedia.org/wikipedia/fr/thumb/4/4e/Ettie.jpg/220px-Et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54" y="0"/>
            <a:ext cx="4177885" cy="59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0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96609"/>
              </p:ext>
            </p:extLst>
          </p:nvPr>
        </p:nvGraphicFramePr>
        <p:xfrm>
          <a:off x="1191867" y="1007162"/>
          <a:ext cx="6785940" cy="5654901"/>
        </p:xfrm>
        <a:graphic>
          <a:graphicData uri="http://schemas.openxmlformats.org/drawingml/2006/table">
            <a:tbl>
              <a:tblPr/>
              <a:tblGrid>
                <a:gridCol w="2261980"/>
                <a:gridCol w="2261980"/>
                <a:gridCol w="2261980"/>
              </a:tblGrid>
              <a:tr h="445203">
                <a:tc gridSpan="3">
                  <a:txBody>
                    <a:bodyPr/>
                    <a:lstStyle/>
                    <a:p>
                      <a:r>
                        <a:rPr lang="fr-FR" dirty="0"/>
                        <a:t>Composition des six groupes pour le premier tour</a:t>
                      </a:r>
                    </a:p>
                  </a:txBody>
                  <a:tcPr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203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" tooltip="Équipe de France féminine de football"/>
                        </a:rPr>
                        <a:t>France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Équipe d'Allemagne féminine de football"/>
                        </a:rPr>
                        <a:t>Allemagne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Équipe d'Australie féminine de football"/>
                        </a:rPr>
                        <a:t>Australie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5" tooltip="Équipe de Corée du Sud féminine de football"/>
                        </a:rPr>
                        <a:t>Corée du Sud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6" tooltip="Équipe de Chine féminine de football"/>
                        </a:rPr>
                        <a:t>Chine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7" tooltip="Équipe d'Italie féminine de football"/>
                        </a:rPr>
                        <a:t>Italie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8" tooltip="Équipe de Norvège féminine de football"/>
                        </a:rPr>
                        <a:t>Norvège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9" tooltip="Équipe d'Espagne féminine de football"/>
                        </a:rPr>
                        <a:t>Espagne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0" tooltip="Équipe du Brésil féminine de football"/>
                        </a:rPr>
                        <a:t>Brésil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1" tooltip="Équipe du Nigeria féminine de football"/>
                        </a:rPr>
                        <a:t>Nigeria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2" tooltip="Équipe d'Afrique du Sud féminine de football"/>
                        </a:rPr>
                        <a:t>Afrique du Sud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3" tooltip="Équipe de Jamaïque féminine de football"/>
                        </a:rPr>
                        <a:t>Jamaïque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F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660385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4" tooltip="Équipe d'Angleterre féminine de football"/>
                        </a:rPr>
                        <a:t>Angleterre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5" tooltip="Équipe du Canada féminine de soccer"/>
                        </a:rPr>
                        <a:t>Canada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sng">
                          <a:solidFill>
                            <a:srgbClr val="0B0080"/>
                          </a:solidFill>
                          <a:effectLst/>
                          <a:hlinkClick r:id="rId16"/>
                        </a:rPr>
                        <a:t>États-Unis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53788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7" tooltip="Équipe d'Écosse féminine de football"/>
                        </a:rPr>
                        <a:t>Écosse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8" tooltip="Équipe du Cameroun féminine de football"/>
                        </a:rPr>
                        <a:t>Cameroun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9" tooltip="Équipe de Thaïlande féminine de football"/>
                        </a:rPr>
                        <a:t>Thaïlande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79104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0" tooltip="Équipe d'Argentine féminine de football"/>
                        </a:rPr>
                        <a:t>Argentine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1" tooltip="Équipe de Nouvelle-Zélande féminine de football"/>
                        </a:rPr>
                        <a:t>Nouvelle-Zélande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2" tooltip="Équipe du Chili féminine de football"/>
                        </a:rPr>
                        <a:t>Chili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3" tooltip="Équipe du Japon féminine de football"/>
                        </a:rPr>
                        <a:t>Japon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4" tooltip="Équipe des Pays-Bas féminine de football"/>
                        </a:rPr>
                        <a:t>Pays-Bas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 </a:t>
                      </a:r>
                      <a:r>
                        <a:rPr lang="en-GB" u="none" strike="noStrike" dirty="0" err="1">
                          <a:solidFill>
                            <a:srgbClr val="0B0080"/>
                          </a:solidFill>
                          <a:effectLst/>
                          <a:hlinkClick r:id="rId25" tooltip="Équipe de Suède féminine de football"/>
                        </a:rPr>
                        <a:t>Suède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Drapeau : Franc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06" y="2038143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rapeau : Allemagn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71" y="2038142"/>
            <a:ext cx="259675" cy="1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rapeau : Australi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94" y="2051396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rapeau : Corée du Sud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59" y="2462214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rapeau : République populaire de Chin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24" y="2501969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rapeau : Italie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93" y="2488717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rapeau : Norvèg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58" y="2952543"/>
            <a:ext cx="259675" cy="1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rapeau : Espagne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27" y="2899534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rapeau : Brésil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89" y="2939288"/>
            <a:ext cx="259675" cy="18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rapeau : Nigeria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57" y="3442873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rapeau : Afrique du Sud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84" y="3376613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Drapeau : Jamaïque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96" y="3416370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Drapeau : Angleterre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66" y="4370525"/>
            <a:ext cx="259675" cy="1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Drapeau : Canada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75" y="4436787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Drapeau : États-Unis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02" y="4423535"/>
            <a:ext cx="259675" cy="1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Drapeau : Écosse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71" y="4980124"/>
            <a:ext cx="259675" cy="1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Drapeau : Cameroun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84" y="5072890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Drapeau : Thaïlande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02" y="5033134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Drapeau : Argentine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22" y="5724939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rapeau : Nouvelle-Zélande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93" y="5735500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Drapeau : Chili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5724939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Drapeau : Japon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23" y="6318596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Drapeau : Pays-Bas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36" y="6358352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Drapeau : Suède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01" y="6358352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00661" y="145774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Germany</a:t>
            </a:r>
          </a:p>
          <a:p>
            <a:r>
              <a:rPr lang="en-GB" dirty="0" smtClean="0"/>
              <a:t>China</a:t>
            </a:r>
          </a:p>
          <a:p>
            <a:r>
              <a:rPr lang="en-GB" dirty="0" smtClean="0"/>
              <a:t>Spain</a:t>
            </a:r>
          </a:p>
          <a:p>
            <a:r>
              <a:rPr lang="en-GB" dirty="0" smtClean="0"/>
              <a:t>South Africa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0356574" y="125896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Canada</a:t>
            </a:r>
          </a:p>
          <a:p>
            <a:r>
              <a:rPr lang="en-GB" dirty="0" smtClean="0"/>
              <a:t>Cameroon</a:t>
            </a:r>
          </a:p>
          <a:p>
            <a:r>
              <a:rPr lang="en-GB" dirty="0" smtClean="0"/>
              <a:t>New Zealand</a:t>
            </a:r>
          </a:p>
          <a:p>
            <a:r>
              <a:rPr lang="en-GB" dirty="0" smtClean="0"/>
              <a:t>Netherlands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607287" y="1967948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England</a:t>
            </a:r>
          </a:p>
          <a:p>
            <a:r>
              <a:rPr lang="en-GB" dirty="0" smtClean="0"/>
              <a:t>Scotland</a:t>
            </a:r>
          </a:p>
          <a:p>
            <a:r>
              <a:rPr lang="en-GB" dirty="0" smtClean="0"/>
              <a:t>Argentina</a:t>
            </a:r>
          </a:p>
          <a:p>
            <a:r>
              <a:rPr lang="en-GB" dirty="0" smtClean="0"/>
              <a:t>Japan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369826" y="1941444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France</a:t>
            </a:r>
          </a:p>
          <a:p>
            <a:r>
              <a:rPr lang="en-GB" dirty="0" smtClean="0"/>
              <a:t>South Korea</a:t>
            </a:r>
          </a:p>
          <a:p>
            <a:r>
              <a:rPr lang="en-GB" dirty="0" smtClean="0"/>
              <a:t>Norway</a:t>
            </a:r>
          </a:p>
          <a:p>
            <a:r>
              <a:rPr lang="en-GB" dirty="0" smtClean="0"/>
              <a:t>Nigeria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8613913" y="3843131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USA</a:t>
            </a:r>
          </a:p>
          <a:p>
            <a:r>
              <a:rPr lang="en-GB" dirty="0" smtClean="0"/>
              <a:t>Thailand</a:t>
            </a:r>
          </a:p>
          <a:p>
            <a:r>
              <a:rPr lang="en-GB" dirty="0" smtClean="0"/>
              <a:t>Chile</a:t>
            </a:r>
          </a:p>
          <a:p>
            <a:r>
              <a:rPr lang="en-GB" dirty="0" smtClean="0"/>
              <a:t>Sweden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0376452" y="3816627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Australia</a:t>
            </a:r>
          </a:p>
          <a:p>
            <a:r>
              <a:rPr lang="en-GB" dirty="0" smtClean="0"/>
              <a:t>Italy</a:t>
            </a:r>
          </a:p>
          <a:p>
            <a:r>
              <a:rPr lang="en-GB" dirty="0" smtClean="0"/>
              <a:t>Brazil</a:t>
            </a:r>
          </a:p>
          <a:p>
            <a:r>
              <a:rPr lang="en-GB" dirty="0" smtClean="0"/>
              <a:t>Jamaica</a:t>
            </a:r>
          </a:p>
        </p:txBody>
      </p:sp>
    </p:spTree>
    <p:extLst>
      <p:ext uri="{BB962C8B-B14F-4D97-AF65-F5344CB8AC3E}">
        <p14:creationId xmlns:p14="http://schemas.microsoft.com/office/powerpoint/2010/main" val="28881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96609"/>
              </p:ext>
            </p:extLst>
          </p:nvPr>
        </p:nvGraphicFramePr>
        <p:xfrm>
          <a:off x="1191867" y="1007162"/>
          <a:ext cx="6785940" cy="5654901"/>
        </p:xfrm>
        <a:graphic>
          <a:graphicData uri="http://schemas.openxmlformats.org/drawingml/2006/table">
            <a:tbl>
              <a:tblPr/>
              <a:tblGrid>
                <a:gridCol w="2261980"/>
                <a:gridCol w="2261980"/>
                <a:gridCol w="2261980"/>
              </a:tblGrid>
              <a:tr h="445203">
                <a:tc gridSpan="3">
                  <a:txBody>
                    <a:bodyPr/>
                    <a:lstStyle/>
                    <a:p>
                      <a:r>
                        <a:rPr lang="fr-FR" dirty="0"/>
                        <a:t>Composition des six groupes pour le premier tour</a:t>
                      </a:r>
                    </a:p>
                  </a:txBody>
                  <a:tcPr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203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" tooltip="Équipe de France féminine de football"/>
                        </a:rPr>
                        <a:t>France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Équipe d'Allemagne féminine de football"/>
                        </a:rPr>
                        <a:t>Allemagne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Équipe d'Australie féminine de football"/>
                        </a:rPr>
                        <a:t>Australie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5" tooltip="Équipe de Corée du Sud féminine de football"/>
                        </a:rPr>
                        <a:t>Corée du Sud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6" tooltip="Équipe de Chine féminine de football"/>
                        </a:rPr>
                        <a:t>Chine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7" tooltip="Équipe d'Italie féminine de football"/>
                        </a:rPr>
                        <a:t>Italie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8" tooltip="Équipe de Norvège féminine de football"/>
                        </a:rPr>
                        <a:t>Norvège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9" tooltip="Équipe d'Espagne féminine de football"/>
                        </a:rPr>
                        <a:t>Espagne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0" tooltip="Équipe du Brésil féminine de football"/>
                        </a:rPr>
                        <a:t>Brésil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1" tooltip="Équipe du Nigeria féminine de football"/>
                        </a:rPr>
                        <a:t>Nigeria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2" tooltip="Équipe d'Afrique du Sud féminine de football"/>
                        </a:rPr>
                        <a:t>Afrique du Sud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3" tooltip="Équipe de Jamaïque féminine de football"/>
                        </a:rPr>
                        <a:t>Jamaïque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Groupe F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660385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4" tooltip="Équipe d'Angleterre féminine de football"/>
                        </a:rPr>
                        <a:t>Angleterre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5" tooltip="Équipe du Canada féminine de soccer"/>
                        </a:rPr>
                        <a:t>Canada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sng">
                          <a:solidFill>
                            <a:srgbClr val="0B0080"/>
                          </a:solidFill>
                          <a:effectLst/>
                          <a:hlinkClick r:id="rId16"/>
                        </a:rPr>
                        <a:t>États-Unis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53788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7" tooltip="Équipe d'Écosse féminine de football"/>
                        </a:rPr>
                        <a:t>Écosse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8" tooltip="Équipe du Cameroun féminine de football"/>
                        </a:rPr>
                        <a:t>Cameroun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9" tooltip="Équipe de Thaïlande féminine de football"/>
                        </a:rPr>
                        <a:t>Thaïlande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79104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0" tooltip="Équipe d'Argentine féminine de football"/>
                        </a:rPr>
                        <a:t>Argentine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1" tooltip="Équipe de Nouvelle-Zélande féminine de football"/>
                        </a:rPr>
                        <a:t>Nouvelle-Zélande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2" tooltip="Équipe du Chili féminine de football"/>
                        </a:rPr>
                        <a:t>Chili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5203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3" tooltip="Équipe du Japon féminine de football"/>
                        </a:rPr>
                        <a:t>Japon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4" tooltip="Équipe des Pays-Bas féminine de football"/>
                        </a:rPr>
                        <a:t>Pays-Bas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 </a:t>
                      </a:r>
                      <a:r>
                        <a:rPr lang="en-GB" u="none" strike="noStrike" dirty="0" err="1">
                          <a:solidFill>
                            <a:srgbClr val="0B0080"/>
                          </a:solidFill>
                          <a:effectLst/>
                          <a:hlinkClick r:id="rId25" tooltip="Équipe de Suède féminine de football"/>
                        </a:rPr>
                        <a:t>Suède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Drapeau : Franc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06" y="2038143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rapeau : Allemagn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71" y="2038142"/>
            <a:ext cx="259675" cy="1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rapeau : Australi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94" y="2051396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rapeau : Corée du Sud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59" y="2462214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rapeau : République populaire de Chin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24" y="2501969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rapeau : Italie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93" y="2488717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rapeau : Norvèg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58" y="2952543"/>
            <a:ext cx="259675" cy="1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rapeau : Espagne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27" y="2899534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rapeau : Brésil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89" y="2939288"/>
            <a:ext cx="259675" cy="18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rapeau : Nigeria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57" y="3442873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rapeau : Afrique du Sud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84" y="3376613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Drapeau : Jamaïque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96" y="3416370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Drapeau : Angleterre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66" y="4370525"/>
            <a:ext cx="259675" cy="1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Drapeau : Canada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75" y="4436787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Drapeau : États-Unis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02" y="4423535"/>
            <a:ext cx="259675" cy="1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Drapeau : Écosse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71" y="4980124"/>
            <a:ext cx="259675" cy="1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Drapeau : Cameroun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84" y="5072890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Drapeau : Thaïlande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02" y="5033134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Drapeau : Argentine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22" y="5724939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rapeau : Nouvelle-Zélande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93" y="5735500"/>
            <a:ext cx="259675" cy="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Drapeau : Chili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5724939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Drapeau : Japon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23" y="6318596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Drapeau : Pays-Bas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36" y="6358352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Drapeau : Suède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01" y="6358352"/>
            <a:ext cx="259675" cy="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00661" y="145774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Germany</a:t>
            </a:r>
          </a:p>
          <a:p>
            <a:r>
              <a:rPr lang="en-GB" dirty="0" smtClean="0"/>
              <a:t>China</a:t>
            </a:r>
          </a:p>
          <a:p>
            <a:r>
              <a:rPr lang="en-GB" dirty="0" smtClean="0"/>
              <a:t>Spain</a:t>
            </a:r>
          </a:p>
          <a:p>
            <a:r>
              <a:rPr lang="en-GB" dirty="0" smtClean="0"/>
              <a:t>South Africa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0356574" y="125896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Canada</a:t>
            </a:r>
          </a:p>
          <a:p>
            <a:r>
              <a:rPr lang="en-GB" dirty="0" smtClean="0"/>
              <a:t>Cameroon</a:t>
            </a:r>
          </a:p>
          <a:p>
            <a:r>
              <a:rPr lang="en-GB" dirty="0" smtClean="0"/>
              <a:t>New Zealand</a:t>
            </a:r>
          </a:p>
          <a:p>
            <a:r>
              <a:rPr lang="en-GB" dirty="0" smtClean="0"/>
              <a:t>Netherlands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607287" y="1967948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England</a:t>
            </a:r>
          </a:p>
          <a:p>
            <a:r>
              <a:rPr lang="en-GB" dirty="0" smtClean="0"/>
              <a:t>Scotland</a:t>
            </a:r>
          </a:p>
          <a:p>
            <a:r>
              <a:rPr lang="en-GB" dirty="0" smtClean="0"/>
              <a:t>Argentina</a:t>
            </a:r>
          </a:p>
          <a:p>
            <a:r>
              <a:rPr lang="en-GB" dirty="0" smtClean="0"/>
              <a:t>Japan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369826" y="1941444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France</a:t>
            </a:r>
          </a:p>
          <a:p>
            <a:r>
              <a:rPr lang="en-GB" dirty="0" smtClean="0"/>
              <a:t>South Korea</a:t>
            </a:r>
          </a:p>
          <a:p>
            <a:r>
              <a:rPr lang="en-GB" dirty="0" smtClean="0"/>
              <a:t>Norway</a:t>
            </a:r>
          </a:p>
          <a:p>
            <a:r>
              <a:rPr lang="en-GB" dirty="0" smtClean="0"/>
              <a:t>Nigeria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8613913" y="3843131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USA</a:t>
            </a:r>
          </a:p>
          <a:p>
            <a:r>
              <a:rPr lang="en-GB" dirty="0" smtClean="0"/>
              <a:t>Thailand</a:t>
            </a:r>
          </a:p>
          <a:p>
            <a:r>
              <a:rPr lang="en-GB" dirty="0" smtClean="0"/>
              <a:t>Chile</a:t>
            </a:r>
          </a:p>
          <a:p>
            <a:r>
              <a:rPr lang="en-GB" dirty="0" smtClean="0"/>
              <a:t>Sweden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0376452" y="3816627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Australia</a:t>
            </a:r>
          </a:p>
          <a:p>
            <a:r>
              <a:rPr lang="en-GB" dirty="0" smtClean="0"/>
              <a:t>Italy</a:t>
            </a:r>
          </a:p>
          <a:p>
            <a:r>
              <a:rPr lang="en-GB" dirty="0" smtClean="0"/>
              <a:t>Brazil</a:t>
            </a:r>
          </a:p>
          <a:p>
            <a:r>
              <a:rPr lang="en-GB" dirty="0" smtClean="0"/>
              <a:t>Jamaica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1322" y="106018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B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76992" y="99392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87948" y="1914940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D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1" y="1901688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A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87948" y="3783497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F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16748" y="3743740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C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836" t="34015" r="36897" b="14466"/>
          <a:stretch/>
        </p:blipFill>
        <p:spPr>
          <a:xfrm>
            <a:off x="-173422" y="0"/>
            <a:ext cx="6145035" cy="5194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9227" y="39756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Germany</a:t>
            </a:r>
          </a:p>
          <a:p>
            <a:r>
              <a:rPr lang="en-GB" dirty="0" smtClean="0"/>
              <a:t>China</a:t>
            </a:r>
          </a:p>
          <a:p>
            <a:r>
              <a:rPr lang="en-GB" dirty="0" smtClean="0"/>
              <a:t>Spain</a:t>
            </a:r>
          </a:p>
          <a:p>
            <a:r>
              <a:rPr lang="en-GB" dirty="0" smtClean="0"/>
              <a:t>South Africa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18089" y="39756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France</a:t>
            </a:r>
          </a:p>
          <a:p>
            <a:r>
              <a:rPr lang="en-GB" dirty="0" smtClean="0"/>
              <a:t>South Korea</a:t>
            </a:r>
          </a:p>
          <a:p>
            <a:r>
              <a:rPr lang="en-GB" dirty="0" smtClean="0"/>
              <a:t>Norway</a:t>
            </a:r>
          </a:p>
          <a:p>
            <a:r>
              <a:rPr lang="en-GB" dirty="0" smtClean="0"/>
              <a:t>Nigeria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029611" y="72887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Australia</a:t>
            </a:r>
          </a:p>
          <a:p>
            <a:r>
              <a:rPr lang="en-GB" dirty="0" smtClean="0"/>
              <a:t>Italy</a:t>
            </a:r>
          </a:p>
          <a:p>
            <a:r>
              <a:rPr lang="en-GB" dirty="0" smtClean="0"/>
              <a:t>Brazil</a:t>
            </a:r>
          </a:p>
          <a:p>
            <a:r>
              <a:rPr lang="en-GB" dirty="0" smtClean="0"/>
              <a:t>Jamaica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39888" y="0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B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8264" y="0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A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2610" y="0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C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2465" y="3000080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Canada</a:t>
            </a:r>
          </a:p>
          <a:p>
            <a:r>
              <a:rPr lang="en-GB" dirty="0" smtClean="0"/>
              <a:t>Cameroon</a:t>
            </a:r>
          </a:p>
          <a:p>
            <a:r>
              <a:rPr lang="en-GB" dirty="0" smtClean="0"/>
              <a:t>New Zealand</a:t>
            </a:r>
          </a:p>
          <a:p>
            <a:r>
              <a:rPr lang="en-GB" dirty="0" smtClean="0"/>
              <a:t>Netherlands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05522" y="2992707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England</a:t>
            </a:r>
          </a:p>
          <a:p>
            <a:r>
              <a:rPr lang="en-GB" dirty="0" smtClean="0"/>
              <a:t>Scotland</a:t>
            </a:r>
          </a:p>
          <a:p>
            <a:r>
              <a:rPr lang="en-GB" dirty="0" smtClean="0"/>
              <a:t>Argentina</a:t>
            </a:r>
          </a:p>
          <a:p>
            <a:r>
              <a:rPr lang="en-GB" dirty="0" smtClean="0"/>
              <a:t>Japan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127403" y="2991793"/>
            <a:ext cx="14842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Group...</a:t>
            </a:r>
          </a:p>
          <a:p>
            <a:r>
              <a:rPr lang="en-GB" dirty="0" smtClean="0"/>
              <a:t>USA</a:t>
            </a:r>
          </a:p>
          <a:p>
            <a:r>
              <a:rPr lang="en-GB" dirty="0" smtClean="0"/>
              <a:t>Thailand</a:t>
            </a:r>
          </a:p>
          <a:p>
            <a:r>
              <a:rPr lang="en-GB" dirty="0" smtClean="0"/>
              <a:t>Chile</a:t>
            </a:r>
          </a:p>
          <a:p>
            <a:r>
              <a:rPr lang="en-GB" dirty="0" smtClean="0"/>
              <a:t>Sweden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232883" y="2973576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183" y="2939699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D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01438" y="2932159"/>
            <a:ext cx="4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F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92" y="176774"/>
            <a:ext cx="8151298" cy="66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5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-114264"/>
            <a:ext cx="9247031" cy="69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8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la coupe du monde fÃ©minine 2019 anglete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7" y="227303"/>
            <a:ext cx="11430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6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66" t="28721" r="28169" b="7209"/>
          <a:stretch/>
        </p:blipFill>
        <p:spPr>
          <a:xfrm>
            <a:off x="0" y="-321971"/>
            <a:ext cx="9759242" cy="61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2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242</Words>
  <Application>Microsoft Office PowerPoint</Application>
  <PresentationFormat>Widescreen</PresentationFormat>
  <Paragraphs>167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Taylor</dc:creator>
  <cp:lastModifiedBy>Kate Taylor</cp:lastModifiedBy>
  <cp:revision>7</cp:revision>
  <dcterms:created xsi:type="dcterms:W3CDTF">2019-06-12T21:26:57Z</dcterms:created>
  <dcterms:modified xsi:type="dcterms:W3CDTF">2019-06-12T22:10:50Z</dcterms:modified>
</cp:coreProperties>
</file>