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21C1-DA46-4D2B-B517-C5C6D30FD2BD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7CE-E418-4EF8-AF6E-76E57682B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48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21C1-DA46-4D2B-B517-C5C6D30FD2BD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7CE-E418-4EF8-AF6E-76E57682B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06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21C1-DA46-4D2B-B517-C5C6D30FD2BD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7CE-E418-4EF8-AF6E-76E57682B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32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21C1-DA46-4D2B-B517-C5C6D30FD2BD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7CE-E418-4EF8-AF6E-76E57682B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0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21C1-DA46-4D2B-B517-C5C6D30FD2BD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7CE-E418-4EF8-AF6E-76E57682B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47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21C1-DA46-4D2B-B517-C5C6D30FD2BD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7CE-E418-4EF8-AF6E-76E57682B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31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21C1-DA46-4D2B-B517-C5C6D30FD2BD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7CE-E418-4EF8-AF6E-76E57682B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14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21C1-DA46-4D2B-B517-C5C6D30FD2BD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7CE-E418-4EF8-AF6E-76E57682B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438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21C1-DA46-4D2B-B517-C5C6D30FD2BD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7CE-E418-4EF8-AF6E-76E57682B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67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21C1-DA46-4D2B-B517-C5C6D30FD2BD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7CE-E418-4EF8-AF6E-76E57682B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97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21C1-DA46-4D2B-B517-C5C6D30FD2BD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7CE-E418-4EF8-AF6E-76E57682B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82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F21C1-DA46-4D2B-B517-C5C6D30FD2BD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5A7CE-E418-4EF8-AF6E-76E57682B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01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0439" y="375010"/>
            <a:ext cx="72619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en-US" sz="6000" dirty="0" smtClean="0">
                <a:latin typeface="Comic Sans MS" panose="030F0702030302020204" pitchFamily="66" charset="0"/>
              </a:rPr>
              <a:t>Quel temps fait-il? </a:t>
            </a:r>
            <a:endParaRPr lang="en-GB" sz="6000" dirty="0"/>
          </a:p>
        </p:txBody>
      </p:sp>
      <p:sp>
        <p:nvSpPr>
          <p:cNvPr id="5" name="Rectangle 4"/>
          <p:cNvSpPr/>
          <p:nvPr/>
        </p:nvSpPr>
        <p:spPr>
          <a:xfrm>
            <a:off x="2956825" y="6287078"/>
            <a:ext cx="4501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Comic Sans MS" panose="030F0702030302020204" pitchFamily="66" charset="0"/>
              </a:rPr>
              <a:t>media&gt;</a:t>
            </a:r>
            <a:r>
              <a:rPr lang="fr-FR" dirty="0" err="1" smtClean="0">
                <a:latin typeface="Comic Sans MS" panose="030F0702030302020204" pitchFamily="66" charset="0"/>
              </a:rPr>
              <a:t>frenchsongs</a:t>
            </a:r>
            <a:r>
              <a:rPr lang="fr-FR" dirty="0" smtClean="0">
                <a:latin typeface="Comic Sans MS" panose="030F0702030302020204" pitchFamily="66" charset="0"/>
              </a:rPr>
              <a:t>/francaisfrancaisCD1</a:t>
            </a:r>
            <a:endParaRPr lang="en-GB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2" t="18510" r="8659" b="9636"/>
          <a:stretch>
            <a:fillRect/>
          </a:stretch>
        </p:blipFill>
        <p:spPr bwMode="auto">
          <a:xfrm>
            <a:off x="2404967" y="1492948"/>
            <a:ext cx="5888882" cy="36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41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13"/>
          <p:cNvSpPr txBox="1">
            <a:spLocks noChangeArrowheads="1"/>
          </p:cNvSpPr>
          <p:nvPr/>
        </p:nvSpPr>
        <p:spPr bwMode="auto">
          <a:xfrm>
            <a:off x="157255" y="449264"/>
            <a:ext cx="10412133" cy="59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dirty="0">
                <a:latin typeface="Comic Sans MS" panose="030F0702030302020204" pitchFamily="66" charset="0"/>
              </a:rPr>
              <a:t>Quel temps fait-il? Quel temps fait-il?</a:t>
            </a:r>
            <a:endParaRPr lang="en-GB" altLang="en-US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dirty="0">
                <a:latin typeface="Comic Sans MS" panose="030F0702030302020204" pitchFamily="66" charset="0"/>
              </a:rPr>
              <a:t> Il fait chaud! Il fait chaud!          </a:t>
            </a:r>
            <a:endParaRPr lang="en-GB" altLang="en-US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dirty="0">
                <a:latin typeface="Comic Sans MS" panose="030F0702030302020204" pitchFamily="66" charset="0"/>
              </a:rPr>
              <a:t> Il y a du soleil! Il y a du soleil!</a:t>
            </a:r>
            <a:endParaRPr lang="en-GB" altLang="en-US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dirty="0">
                <a:latin typeface="Comic Sans MS" panose="030F0702030302020204" pitchFamily="66" charset="0"/>
              </a:rPr>
              <a:t> Il fait beau! Il fait beau!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dirty="0" smtClean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dirty="0">
                <a:latin typeface="Comic Sans MS" panose="030F0702030302020204" pitchFamily="66" charset="0"/>
              </a:rPr>
              <a:t>Quel temps fait-il? Quel temps fait-il? </a:t>
            </a:r>
            <a:endParaRPr lang="en-GB" altLang="en-US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dirty="0">
                <a:latin typeface="Comic Sans MS" panose="030F0702030302020204" pitchFamily="66" charset="0"/>
              </a:rPr>
              <a:t>Il fait froid! Il fait froid! </a:t>
            </a:r>
            <a:endParaRPr lang="en-GB" altLang="en-US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dirty="0">
                <a:latin typeface="Comic Sans MS" panose="030F0702030302020204" pitchFamily="66" charset="0"/>
              </a:rPr>
              <a:t>Il pleut, il pleut, il neige! Il pleut, il pleut, il neige!</a:t>
            </a:r>
            <a:endParaRPr lang="en-GB" altLang="en-US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dirty="0">
                <a:latin typeface="Comic Sans MS" panose="030F0702030302020204" pitchFamily="66" charset="0"/>
              </a:rPr>
              <a:t>Il fait froid! Il fait froid!</a:t>
            </a:r>
            <a:endParaRPr lang="en-GB" altLang="en-US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2000" dirty="0"/>
              <a:t> </a:t>
            </a:r>
            <a:endParaRPr lang="en-GB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2400" dirty="0"/>
              <a:t> </a:t>
            </a:r>
            <a:endParaRPr lang="en-GB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2" t="16536" r="8659" b="11610"/>
          <a:stretch>
            <a:fillRect/>
          </a:stretch>
        </p:blipFill>
        <p:spPr bwMode="auto">
          <a:xfrm>
            <a:off x="8016838" y="166292"/>
            <a:ext cx="1140609" cy="85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2" t="16536" r="8659" b="10634"/>
          <a:stretch>
            <a:fillRect/>
          </a:stretch>
        </p:blipFill>
        <p:spPr bwMode="auto">
          <a:xfrm>
            <a:off x="7934424" y="1108437"/>
            <a:ext cx="1276811" cy="843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4" descr="C:\Users\Taylor\AppData\Local\Microsoft\Windows\Temporary Internet Files\Content.IE5\FG15SN8D\MC90042317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131" y="1879280"/>
            <a:ext cx="969869" cy="972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2" t="18510" r="8659" b="9636"/>
          <a:stretch>
            <a:fillRect/>
          </a:stretch>
        </p:blipFill>
        <p:spPr bwMode="auto">
          <a:xfrm>
            <a:off x="9420622" y="2848784"/>
            <a:ext cx="1573624" cy="97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2" t="15538" r="8659" b="11610"/>
          <a:stretch>
            <a:fillRect/>
          </a:stretch>
        </p:blipFill>
        <p:spPr bwMode="auto">
          <a:xfrm>
            <a:off x="9592350" y="3791143"/>
            <a:ext cx="1663337" cy="109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4" t="17513" r="8659" b="9636"/>
          <a:stretch>
            <a:fillRect/>
          </a:stretch>
        </p:blipFill>
        <p:spPr bwMode="auto">
          <a:xfrm>
            <a:off x="10636181" y="4160674"/>
            <a:ext cx="1304310" cy="81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2" t="18510" r="8659" b="9636"/>
          <a:stretch>
            <a:fillRect/>
          </a:stretch>
        </p:blipFill>
        <p:spPr bwMode="auto">
          <a:xfrm>
            <a:off x="9742355" y="5016252"/>
            <a:ext cx="1573624" cy="97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554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13"/>
          <p:cNvSpPr txBox="1">
            <a:spLocks noChangeArrowheads="1"/>
          </p:cNvSpPr>
          <p:nvPr/>
        </p:nvSpPr>
        <p:spPr bwMode="auto">
          <a:xfrm>
            <a:off x="445121" y="635531"/>
            <a:ext cx="10412133" cy="59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fr-FR" altLang="en-US" dirty="0">
                <a:latin typeface="Comic Sans MS" panose="030F0702030302020204" pitchFamily="66" charset="0"/>
              </a:rPr>
              <a:t>Quel temps fait-il? Quel temps fait-il? </a:t>
            </a:r>
            <a:endParaRPr lang="en-GB" altLang="en-US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None/>
            </a:pPr>
            <a:r>
              <a:rPr lang="fr-FR" altLang="en-US" dirty="0">
                <a:latin typeface="Comic Sans MS" panose="030F0702030302020204" pitchFamily="66" charset="0"/>
              </a:rPr>
              <a:t>Il y a du vent! Il y a du vent! </a:t>
            </a:r>
            <a:endParaRPr lang="en-GB" altLang="en-US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None/>
            </a:pPr>
            <a:r>
              <a:rPr lang="fr-FR" altLang="en-US" dirty="0">
                <a:latin typeface="Comic Sans MS" panose="030F0702030302020204" pitchFamily="66" charset="0"/>
              </a:rPr>
              <a:t>Il y a des nuages! Il y a des nuages! </a:t>
            </a:r>
            <a:endParaRPr lang="en-GB" altLang="en-US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None/>
            </a:pPr>
            <a:r>
              <a:rPr lang="fr-FR" altLang="en-US" dirty="0">
                <a:latin typeface="Comic Sans MS" panose="030F0702030302020204" pitchFamily="66" charset="0"/>
              </a:rPr>
              <a:t>Viens chez moi! Viens chez moi! </a:t>
            </a:r>
            <a:endParaRPr lang="fr-FR" altLang="en-US" dirty="0" smtClean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None/>
            </a:pPr>
            <a:endParaRPr lang="en-GB" altLang="en-US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None/>
            </a:pPr>
            <a:r>
              <a:rPr lang="fr-FR" altLang="en-US" dirty="0">
                <a:latin typeface="Comic Sans MS" panose="030F0702030302020204" pitchFamily="66" charset="0"/>
              </a:rPr>
              <a:t> </a:t>
            </a:r>
            <a:endParaRPr lang="en-GB" altLang="en-US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None/>
            </a:pPr>
            <a:r>
              <a:rPr lang="fr-FR" altLang="en-US" dirty="0">
                <a:latin typeface="Comic Sans MS" panose="030F0702030302020204" pitchFamily="66" charset="0"/>
              </a:rPr>
              <a:t>Quel temps fait-il? Quel temps fait-il?  </a:t>
            </a:r>
            <a:endParaRPr lang="en-GB" altLang="en-US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None/>
            </a:pPr>
            <a:r>
              <a:rPr lang="fr-FR" altLang="en-US" dirty="0">
                <a:latin typeface="Comic Sans MS" panose="030F0702030302020204" pitchFamily="66" charset="0"/>
              </a:rPr>
              <a:t>Il fait mauvais! Il fait mauvais! </a:t>
            </a:r>
            <a:endParaRPr lang="en-GB" altLang="en-US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None/>
            </a:pPr>
            <a:r>
              <a:rPr lang="fr-FR" altLang="en-US" dirty="0">
                <a:latin typeface="Comic Sans MS" panose="030F0702030302020204" pitchFamily="66" charset="0"/>
              </a:rPr>
              <a:t>Il y a du brouillard! Il y a du brouillard!</a:t>
            </a:r>
            <a:endParaRPr lang="en-GB" altLang="en-US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None/>
            </a:pPr>
            <a:r>
              <a:rPr lang="en-GB" altLang="en-US" dirty="0" err="1">
                <a:latin typeface="Comic Sans MS" panose="030F0702030302020204" pitchFamily="66" charset="0"/>
              </a:rPr>
              <a:t>Quelle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r>
              <a:rPr lang="en-GB" altLang="en-US" dirty="0" err="1">
                <a:latin typeface="Comic Sans MS" panose="030F0702030302020204" pitchFamily="66" charset="0"/>
              </a:rPr>
              <a:t>journée</a:t>
            </a:r>
            <a:r>
              <a:rPr lang="en-GB" altLang="en-US" dirty="0">
                <a:latin typeface="Comic Sans MS" panose="030F0702030302020204" pitchFamily="66" charset="0"/>
              </a:rPr>
              <a:t>! </a:t>
            </a:r>
            <a:r>
              <a:rPr lang="en-GB" altLang="en-US" dirty="0" err="1">
                <a:latin typeface="Comic Sans MS" panose="030F0702030302020204" pitchFamily="66" charset="0"/>
              </a:rPr>
              <a:t>Quelle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r>
              <a:rPr lang="en-GB" altLang="en-US" dirty="0" err="1">
                <a:latin typeface="Comic Sans MS" panose="030F0702030302020204" pitchFamily="66" charset="0"/>
              </a:rPr>
              <a:t>journée</a:t>
            </a:r>
            <a:r>
              <a:rPr lang="en-GB" altLang="en-US" dirty="0">
                <a:latin typeface="Comic Sans MS" panose="030F0702030302020204" pitchFamily="66" charset="0"/>
              </a:rPr>
              <a:t>!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2000" dirty="0" smtClean="0"/>
              <a:t> </a:t>
            </a:r>
            <a:endParaRPr lang="en-GB" altLang="en-US" sz="20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2400" dirty="0"/>
              <a:t> </a:t>
            </a:r>
            <a:endParaRPr lang="en-GB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2" t="15538" r="8659" b="12587"/>
          <a:stretch>
            <a:fillRect/>
          </a:stretch>
        </p:blipFill>
        <p:spPr bwMode="auto">
          <a:xfrm>
            <a:off x="8704462" y="337467"/>
            <a:ext cx="1924192" cy="1245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2" t="18510" r="8659" b="9636"/>
          <a:stretch>
            <a:fillRect/>
          </a:stretch>
        </p:blipFill>
        <p:spPr bwMode="auto">
          <a:xfrm>
            <a:off x="8946915" y="1737168"/>
            <a:ext cx="1801960" cy="1180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5" descr="C:\Users\Taylor\AppData\Local\Microsoft\Windows\Temporary Internet Files\Content.IE5\4OK1L91I\MC90042316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8446" y="3278889"/>
            <a:ext cx="1248895" cy="124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5538" r="15823" b="11610"/>
          <a:stretch>
            <a:fillRect/>
          </a:stretch>
        </p:blipFill>
        <p:spPr bwMode="auto">
          <a:xfrm>
            <a:off x="8689601" y="4571780"/>
            <a:ext cx="1893234" cy="127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032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Taylor</dc:creator>
  <cp:lastModifiedBy>Kate Taylor</cp:lastModifiedBy>
  <cp:revision>1</cp:revision>
  <dcterms:created xsi:type="dcterms:W3CDTF">2019-01-20T17:52:00Z</dcterms:created>
  <dcterms:modified xsi:type="dcterms:W3CDTF">2019-01-20T17:52:16Z</dcterms:modified>
</cp:coreProperties>
</file>