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5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8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37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4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2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94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6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6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8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9DD27-02C7-4000-BAF5-E3FECE03A2CC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8360-8C74-4B39-9619-C192F5D8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9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670" y="-75143"/>
            <a:ext cx="12240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0-10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0  </a:t>
            </a:r>
            <a:r>
              <a:rPr lang="en-GB" dirty="0" err="1">
                <a:latin typeface="Comic Sans MS" panose="030F0702030302020204" pitchFamily="66" charset="0"/>
              </a:rPr>
              <a:t>zéro</a:t>
            </a:r>
            <a:endParaRPr lang="en-GB" dirty="0">
              <a:latin typeface="Comic Sans MS" panose="030F0702030302020204" pitchFamily="66" charset="0"/>
            </a:endParaRP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un</a:t>
            </a: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deux</a:t>
            </a:r>
            <a:endParaRPr lang="en-GB" dirty="0">
              <a:latin typeface="Comic Sans MS" panose="030F0702030302020204" pitchFamily="66" charset="0"/>
            </a:endParaRP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trois</a:t>
            </a: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quatre</a:t>
            </a:r>
            <a:endParaRPr lang="en-GB" dirty="0">
              <a:latin typeface="Comic Sans MS" panose="030F0702030302020204" pitchFamily="66" charset="0"/>
            </a:endParaRP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cinq</a:t>
            </a: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six</a:t>
            </a: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sept</a:t>
            </a: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huit</a:t>
            </a:r>
            <a:endParaRPr lang="en-GB" dirty="0">
              <a:latin typeface="Comic Sans MS" panose="030F0702030302020204" pitchFamily="66" charset="0"/>
            </a:endParaRP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neuf</a:t>
            </a:r>
            <a:endParaRPr lang="en-GB" dirty="0">
              <a:latin typeface="Comic Sans MS" panose="030F0702030302020204" pitchFamily="66" charset="0"/>
            </a:endParaRPr>
          </a:p>
          <a:p>
            <a:pPr marL="192881" indent="-192881">
              <a:buAutoNum type="arabicPlain"/>
            </a:pPr>
            <a:r>
              <a:rPr lang="en-GB" dirty="0">
                <a:latin typeface="Comic Sans MS" panose="030F0702030302020204" pitchFamily="66" charset="0"/>
              </a:rPr>
              <a:t> dix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2439" y="-334836"/>
            <a:ext cx="18215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11-20</a:t>
            </a:r>
          </a:p>
          <a:p>
            <a:endParaRPr lang="en-GB" u="sng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11 </a:t>
            </a:r>
            <a:r>
              <a:rPr lang="en-GB" dirty="0" err="1">
                <a:latin typeface="Comic Sans MS" panose="030F0702030302020204" pitchFamily="66" charset="0"/>
              </a:rPr>
              <a:t>onze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12 </a:t>
            </a:r>
            <a:r>
              <a:rPr lang="en-GB" dirty="0" err="1">
                <a:latin typeface="Comic Sans MS" panose="030F0702030302020204" pitchFamily="66" charset="0"/>
              </a:rPr>
              <a:t>douze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13 </a:t>
            </a:r>
            <a:r>
              <a:rPr lang="en-GB" dirty="0" err="1">
                <a:latin typeface="Comic Sans MS" panose="030F0702030302020204" pitchFamily="66" charset="0"/>
              </a:rPr>
              <a:t>treize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14 </a:t>
            </a:r>
            <a:r>
              <a:rPr lang="en-GB" dirty="0" err="1">
                <a:latin typeface="Comic Sans MS" panose="030F0702030302020204" pitchFamily="66" charset="0"/>
              </a:rPr>
              <a:t>quatorze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15 </a:t>
            </a:r>
            <a:r>
              <a:rPr lang="en-GB" dirty="0" err="1">
                <a:latin typeface="Comic Sans MS" panose="030F0702030302020204" pitchFamily="66" charset="0"/>
              </a:rPr>
              <a:t>quinze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16 seize</a:t>
            </a:r>
          </a:p>
          <a:p>
            <a:r>
              <a:rPr lang="en-GB" dirty="0">
                <a:latin typeface="Comic Sans MS" panose="030F0702030302020204" pitchFamily="66" charset="0"/>
              </a:rPr>
              <a:t>17 dix-sept</a:t>
            </a:r>
          </a:p>
          <a:p>
            <a:r>
              <a:rPr lang="en-GB" dirty="0">
                <a:latin typeface="Comic Sans MS" panose="030F0702030302020204" pitchFamily="66" charset="0"/>
              </a:rPr>
              <a:t>18 dix-</a:t>
            </a:r>
            <a:r>
              <a:rPr lang="en-GB" dirty="0" err="1">
                <a:latin typeface="Comic Sans MS" panose="030F0702030302020204" pitchFamily="66" charset="0"/>
              </a:rPr>
              <a:t>huit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19 dix-</a:t>
            </a:r>
            <a:r>
              <a:rPr lang="en-GB" dirty="0" err="1">
                <a:latin typeface="Comic Sans MS" panose="030F0702030302020204" pitchFamily="66" charset="0"/>
              </a:rPr>
              <a:t>neuf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20 </a:t>
            </a:r>
            <a:r>
              <a:rPr lang="en-GB" dirty="0" err="1">
                <a:latin typeface="Comic Sans MS" panose="030F0702030302020204" pitchFamily="66" charset="0"/>
              </a:rPr>
              <a:t>vingt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6176" y="-325126"/>
            <a:ext cx="20908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21-30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21 </a:t>
            </a:r>
            <a:r>
              <a:rPr lang="en-GB" dirty="0" err="1">
                <a:latin typeface="Comic Sans MS" panose="030F0702030302020204" pitchFamily="66" charset="0"/>
              </a:rPr>
              <a:t>vingt</a:t>
            </a:r>
            <a:r>
              <a:rPr lang="en-GB" dirty="0">
                <a:latin typeface="Comic Sans MS" panose="030F0702030302020204" pitchFamily="66" charset="0"/>
              </a:rPr>
              <a:t> et un</a:t>
            </a:r>
          </a:p>
          <a:p>
            <a:r>
              <a:rPr lang="en-GB" dirty="0">
                <a:latin typeface="Comic Sans MS" panose="030F0702030302020204" pitchFamily="66" charset="0"/>
              </a:rPr>
              <a:t>22 </a:t>
            </a:r>
            <a:r>
              <a:rPr lang="en-GB" dirty="0" err="1">
                <a:latin typeface="Comic Sans MS" panose="030F0702030302020204" pitchFamily="66" charset="0"/>
              </a:rPr>
              <a:t>vingt-deux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23 </a:t>
            </a:r>
            <a:r>
              <a:rPr lang="en-GB" dirty="0" err="1">
                <a:latin typeface="Comic Sans MS" panose="030F0702030302020204" pitchFamily="66" charset="0"/>
              </a:rPr>
              <a:t>vingt</a:t>
            </a:r>
            <a:r>
              <a:rPr lang="en-GB" dirty="0">
                <a:latin typeface="Comic Sans MS" panose="030F0702030302020204" pitchFamily="66" charset="0"/>
              </a:rPr>
              <a:t>-trois</a:t>
            </a:r>
          </a:p>
          <a:p>
            <a:r>
              <a:rPr lang="en-GB" dirty="0">
                <a:latin typeface="Comic Sans MS" panose="030F0702030302020204" pitchFamily="66" charset="0"/>
              </a:rPr>
              <a:t>24 </a:t>
            </a:r>
            <a:r>
              <a:rPr lang="en-GB" dirty="0" err="1">
                <a:latin typeface="Comic Sans MS" panose="030F0702030302020204" pitchFamily="66" charset="0"/>
              </a:rPr>
              <a:t>vingt-quatre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25 </a:t>
            </a:r>
            <a:r>
              <a:rPr lang="en-GB" dirty="0" err="1">
                <a:latin typeface="Comic Sans MS" panose="030F0702030302020204" pitchFamily="66" charset="0"/>
              </a:rPr>
              <a:t>vingt</a:t>
            </a:r>
            <a:r>
              <a:rPr lang="en-GB" dirty="0">
                <a:latin typeface="Comic Sans MS" panose="030F0702030302020204" pitchFamily="66" charset="0"/>
              </a:rPr>
              <a:t>-cinq</a:t>
            </a:r>
          </a:p>
          <a:p>
            <a:r>
              <a:rPr lang="en-GB" dirty="0">
                <a:latin typeface="Comic Sans MS" panose="030F0702030302020204" pitchFamily="66" charset="0"/>
              </a:rPr>
              <a:t>26 </a:t>
            </a:r>
            <a:r>
              <a:rPr lang="en-GB" dirty="0" err="1">
                <a:latin typeface="Comic Sans MS" panose="030F0702030302020204" pitchFamily="66" charset="0"/>
              </a:rPr>
              <a:t>vingt</a:t>
            </a:r>
            <a:r>
              <a:rPr lang="en-GB" dirty="0">
                <a:latin typeface="Comic Sans MS" panose="030F0702030302020204" pitchFamily="66" charset="0"/>
              </a:rPr>
              <a:t>-six</a:t>
            </a:r>
          </a:p>
          <a:p>
            <a:r>
              <a:rPr lang="en-GB" dirty="0">
                <a:latin typeface="Comic Sans MS" panose="030F0702030302020204" pitchFamily="66" charset="0"/>
              </a:rPr>
              <a:t>27 </a:t>
            </a:r>
            <a:r>
              <a:rPr lang="en-GB" dirty="0" err="1">
                <a:latin typeface="Comic Sans MS" panose="030F0702030302020204" pitchFamily="66" charset="0"/>
              </a:rPr>
              <a:t>vingt</a:t>
            </a:r>
            <a:r>
              <a:rPr lang="en-GB" dirty="0">
                <a:latin typeface="Comic Sans MS" panose="030F0702030302020204" pitchFamily="66" charset="0"/>
              </a:rPr>
              <a:t>-sept</a:t>
            </a:r>
          </a:p>
          <a:p>
            <a:r>
              <a:rPr lang="en-GB" dirty="0">
                <a:latin typeface="Comic Sans MS" panose="030F0702030302020204" pitchFamily="66" charset="0"/>
              </a:rPr>
              <a:t>28 </a:t>
            </a:r>
            <a:r>
              <a:rPr lang="en-GB" dirty="0" err="1">
                <a:latin typeface="Comic Sans MS" panose="030F0702030302020204" pitchFamily="66" charset="0"/>
              </a:rPr>
              <a:t>vingt-huit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29 </a:t>
            </a:r>
            <a:r>
              <a:rPr lang="en-GB" dirty="0" err="1">
                <a:latin typeface="Comic Sans MS" panose="030F0702030302020204" pitchFamily="66" charset="0"/>
              </a:rPr>
              <a:t>vingt-neuf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30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5362" y="-315416"/>
            <a:ext cx="24236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31-40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31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et un</a:t>
            </a:r>
          </a:p>
          <a:p>
            <a:r>
              <a:rPr lang="en-GB" dirty="0">
                <a:latin typeface="Comic Sans MS" panose="030F0702030302020204" pitchFamily="66" charset="0"/>
              </a:rPr>
              <a:t>32 </a:t>
            </a:r>
            <a:r>
              <a:rPr lang="en-GB" dirty="0" err="1">
                <a:latin typeface="Comic Sans MS" panose="030F0702030302020204" pitchFamily="66" charset="0"/>
              </a:rPr>
              <a:t>trente-deux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33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-trois</a:t>
            </a:r>
          </a:p>
          <a:p>
            <a:r>
              <a:rPr lang="en-GB" dirty="0">
                <a:latin typeface="Comic Sans MS" panose="030F0702030302020204" pitchFamily="66" charset="0"/>
              </a:rPr>
              <a:t>34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</a:t>
            </a:r>
            <a:r>
              <a:rPr lang="en-GB" dirty="0" err="1">
                <a:latin typeface="Comic Sans MS" panose="030F0702030302020204" pitchFamily="66" charset="0"/>
              </a:rPr>
              <a:t>quatre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35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-cinq</a:t>
            </a:r>
          </a:p>
          <a:p>
            <a:r>
              <a:rPr lang="en-GB" dirty="0">
                <a:latin typeface="Comic Sans MS" panose="030F0702030302020204" pitchFamily="66" charset="0"/>
              </a:rPr>
              <a:t>36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-six</a:t>
            </a:r>
          </a:p>
          <a:p>
            <a:r>
              <a:rPr lang="en-GB" dirty="0">
                <a:latin typeface="Comic Sans MS" panose="030F0702030302020204" pitchFamily="66" charset="0"/>
              </a:rPr>
              <a:t>37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-sept</a:t>
            </a:r>
          </a:p>
          <a:p>
            <a:r>
              <a:rPr lang="en-GB" dirty="0">
                <a:latin typeface="Comic Sans MS" panose="030F0702030302020204" pitchFamily="66" charset="0"/>
              </a:rPr>
              <a:t>38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</a:t>
            </a:r>
            <a:r>
              <a:rPr lang="en-GB" dirty="0" err="1">
                <a:latin typeface="Comic Sans MS" panose="030F0702030302020204" pitchFamily="66" charset="0"/>
              </a:rPr>
              <a:t>huit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39 </a:t>
            </a:r>
            <a:r>
              <a:rPr lang="en-GB" dirty="0" err="1">
                <a:latin typeface="Comic Sans MS" panose="030F0702030302020204" pitchFamily="66" charset="0"/>
              </a:rPr>
              <a:t>trente</a:t>
            </a:r>
            <a:r>
              <a:rPr lang="en-GB" dirty="0">
                <a:latin typeface="Comic Sans MS" panose="030F0702030302020204" pitchFamily="66" charset="0"/>
              </a:rPr>
              <a:t> -</a:t>
            </a:r>
            <a:r>
              <a:rPr lang="en-GB" dirty="0" err="1">
                <a:latin typeface="Comic Sans MS" panose="030F0702030302020204" pitchFamily="66" charset="0"/>
              </a:rPr>
              <a:t>neuf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40 </a:t>
            </a:r>
            <a:r>
              <a:rPr lang="en-GB" dirty="0" err="1">
                <a:latin typeface="Comic Sans MS" panose="030F0702030302020204" pitchFamily="66" charset="0"/>
              </a:rPr>
              <a:t>quarante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1134" y="3664163"/>
            <a:ext cx="2355132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51-60</a:t>
            </a:r>
          </a:p>
          <a:p>
            <a:r>
              <a:rPr lang="en-GB" dirty="0">
                <a:latin typeface="Comic Sans MS" panose="030F0702030302020204" pitchFamily="66" charset="0"/>
              </a:rPr>
              <a:t>51 </a:t>
            </a:r>
            <a:r>
              <a:rPr lang="en-GB" dirty="0" err="1">
                <a:latin typeface="Comic Sans MS" panose="030F0702030302020204" pitchFamily="66" charset="0"/>
              </a:rPr>
              <a:t>cinquante</a:t>
            </a:r>
            <a:r>
              <a:rPr lang="en-GB" dirty="0">
                <a:latin typeface="Comic Sans MS" panose="030F0702030302020204" pitchFamily="66" charset="0"/>
              </a:rPr>
              <a:t> et un</a:t>
            </a:r>
          </a:p>
          <a:p>
            <a:r>
              <a:rPr lang="en-GB" dirty="0">
                <a:latin typeface="Comic Sans MS" panose="030F0702030302020204" pitchFamily="66" charset="0"/>
              </a:rPr>
              <a:t>52 </a:t>
            </a:r>
            <a:r>
              <a:rPr lang="en-GB" dirty="0" err="1">
                <a:latin typeface="Comic Sans MS" panose="030F0702030302020204" pitchFamily="66" charset="0"/>
              </a:rPr>
              <a:t>cinquante-deux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53 </a:t>
            </a:r>
            <a:r>
              <a:rPr lang="en-GB" dirty="0" err="1">
                <a:latin typeface="Comic Sans MS" panose="030F0702030302020204" pitchFamily="66" charset="0"/>
              </a:rPr>
              <a:t>cinquante-trois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54 </a:t>
            </a:r>
            <a:r>
              <a:rPr lang="en-GB" dirty="0" err="1">
                <a:latin typeface="Comic Sans MS" panose="030F0702030302020204" pitchFamily="66" charset="0"/>
              </a:rPr>
              <a:t>cinquante-quatre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55 </a:t>
            </a:r>
            <a:r>
              <a:rPr lang="en-GB" dirty="0" err="1">
                <a:latin typeface="Comic Sans MS" panose="030F0702030302020204" pitchFamily="66" charset="0"/>
              </a:rPr>
              <a:t>cinquante-cinq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56 </a:t>
            </a:r>
            <a:r>
              <a:rPr lang="en-GB" dirty="0" err="1">
                <a:latin typeface="Comic Sans MS" panose="030F0702030302020204" pitchFamily="66" charset="0"/>
              </a:rPr>
              <a:t>cinquante</a:t>
            </a:r>
            <a:r>
              <a:rPr lang="en-GB" dirty="0">
                <a:latin typeface="Comic Sans MS" panose="030F0702030302020204" pitchFamily="66" charset="0"/>
              </a:rPr>
              <a:t>-six</a:t>
            </a:r>
          </a:p>
          <a:p>
            <a:r>
              <a:rPr lang="en-GB" dirty="0">
                <a:latin typeface="Comic Sans MS" panose="030F0702030302020204" pitchFamily="66" charset="0"/>
              </a:rPr>
              <a:t>57 </a:t>
            </a:r>
            <a:r>
              <a:rPr lang="en-GB" dirty="0" err="1">
                <a:latin typeface="Comic Sans MS" panose="030F0702030302020204" pitchFamily="66" charset="0"/>
              </a:rPr>
              <a:t>cinquante</a:t>
            </a:r>
            <a:r>
              <a:rPr lang="en-GB" dirty="0">
                <a:latin typeface="Comic Sans MS" panose="030F0702030302020204" pitchFamily="66" charset="0"/>
              </a:rPr>
              <a:t>-sept</a:t>
            </a:r>
          </a:p>
          <a:p>
            <a:r>
              <a:rPr lang="en-GB" dirty="0">
                <a:latin typeface="Comic Sans MS" panose="030F0702030302020204" pitchFamily="66" charset="0"/>
              </a:rPr>
              <a:t>58 </a:t>
            </a:r>
            <a:r>
              <a:rPr lang="en-GB" dirty="0" err="1">
                <a:latin typeface="Comic Sans MS" panose="030F0702030302020204" pitchFamily="66" charset="0"/>
              </a:rPr>
              <a:t>cinquante-huit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59 </a:t>
            </a:r>
            <a:r>
              <a:rPr lang="en-GB" dirty="0" err="1">
                <a:latin typeface="Comic Sans MS" panose="030F0702030302020204" pitchFamily="66" charset="0"/>
              </a:rPr>
              <a:t>cinquante-neuf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60 </a:t>
            </a:r>
            <a:r>
              <a:rPr lang="en-GB" dirty="0" err="1">
                <a:latin typeface="Comic Sans MS" panose="030F0702030302020204" pitchFamily="66" charset="0"/>
              </a:rPr>
              <a:t>soixante</a:t>
            </a:r>
            <a:r>
              <a:rPr lang="en-GB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06784" y="-315416"/>
            <a:ext cx="24236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>
                <a:latin typeface="Comic Sans MS" panose="030F0702030302020204" pitchFamily="66" charset="0"/>
              </a:rPr>
              <a:t>41-50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41 </a:t>
            </a:r>
            <a:r>
              <a:rPr lang="en-GB" dirty="0" err="1">
                <a:latin typeface="Comic Sans MS" panose="030F0702030302020204" pitchFamily="66" charset="0"/>
              </a:rPr>
              <a:t>quarante</a:t>
            </a:r>
            <a:r>
              <a:rPr lang="en-GB" dirty="0">
                <a:latin typeface="Comic Sans MS" panose="030F0702030302020204" pitchFamily="66" charset="0"/>
              </a:rPr>
              <a:t> et un</a:t>
            </a:r>
          </a:p>
          <a:p>
            <a:r>
              <a:rPr lang="en-GB" dirty="0">
                <a:latin typeface="Comic Sans MS" panose="030F0702030302020204" pitchFamily="66" charset="0"/>
              </a:rPr>
              <a:t>42 </a:t>
            </a:r>
            <a:r>
              <a:rPr lang="en-GB" dirty="0" err="1">
                <a:latin typeface="Comic Sans MS" panose="030F0702030302020204" pitchFamily="66" charset="0"/>
              </a:rPr>
              <a:t>quarante-deux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43 </a:t>
            </a:r>
            <a:r>
              <a:rPr lang="en-GB" dirty="0" err="1">
                <a:latin typeface="Comic Sans MS" panose="030F0702030302020204" pitchFamily="66" charset="0"/>
              </a:rPr>
              <a:t>quarante-trois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44 </a:t>
            </a:r>
            <a:r>
              <a:rPr lang="en-GB" dirty="0" err="1">
                <a:latin typeface="Comic Sans MS" panose="030F0702030302020204" pitchFamily="66" charset="0"/>
              </a:rPr>
              <a:t>quarante-quatre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45 </a:t>
            </a:r>
            <a:r>
              <a:rPr lang="en-GB" dirty="0" err="1">
                <a:latin typeface="Comic Sans MS" panose="030F0702030302020204" pitchFamily="66" charset="0"/>
              </a:rPr>
              <a:t>quarante-cinq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46 </a:t>
            </a:r>
            <a:r>
              <a:rPr lang="en-GB" dirty="0" err="1">
                <a:latin typeface="Comic Sans MS" panose="030F0702030302020204" pitchFamily="66" charset="0"/>
              </a:rPr>
              <a:t>quarante</a:t>
            </a:r>
            <a:r>
              <a:rPr lang="en-GB" dirty="0">
                <a:latin typeface="Comic Sans MS" panose="030F0702030302020204" pitchFamily="66" charset="0"/>
              </a:rPr>
              <a:t>-six</a:t>
            </a:r>
          </a:p>
          <a:p>
            <a:r>
              <a:rPr lang="en-GB" dirty="0">
                <a:latin typeface="Comic Sans MS" panose="030F0702030302020204" pitchFamily="66" charset="0"/>
              </a:rPr>
              <a:t>47 </a:t>
            </a:r>
            <a:r>
              <a:rPr lang="en-GB" dirty="0" err="1">
                <a:latin typeface="Comic Sans MS" panose="030F0702030302020204" pitchFamily="66" charset="0"/>
              </a:rPr>
              <a:t>quarante</a:t>
            </a:r>
            <a:r>
              <a:rPr lang="en-GB" dirty="0">
                <a:latin typeface="Comic Sans MS" panose="030F0702030302020204" pitchFamily="66" charset="0"/>
              </a:rPr>
              <a:t>-sept</a:t>
            </a:r>
          </a:p>
          <a:p>
            <a:r>
              <a:rPr lang="en-GB" dirty="0">
                <a:latin typeface="Comic Sans MS" panose="030F0702030302020204" pitchFamily="66" charset="0"/>
              </a:rPr>
              <a:t>48 </a:t>
            </a:r>
            <a:r>
              <a:rPr lang="en-GB" dirty="0" err="1">
                <a:latin typeface="Comic Sans MS" panose="030F0702030302020204" pitchFamily="66" charset="0"/>
              </a:rPr>
              <a:t>quarante-huit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49 </a:t>
            </a:r>
            <a:r>
              <a:rPr lang="en-GB" dirty="0" err="1">
                <a:latin typeface="Comic Sans MS" panose="030F0702030302020204" pitchFamily="66" charset="0"/>
              </a:rPr>
              <a:t>quarante-neuf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50 </a:t>
            </a:r>
            <a:r>
              <a:rPr lang="en-GB" dirty="0" err="1">
                <a:latin typeface="Comic Sans MS" panose="030F0702030302020204" pitchFamily="66" charset="0"/>
              </a:rPr>
              <a:t>cinquante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1904" y="3645193"/>
            <a:ext cx="224612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61-70</a:t>
            </a:r>
          </a:p>
          <a:p>
            <a:r>
              <a:rPr lang="en-GB" dirty="0">
                <a:latin typeface="Comic Sans MS" panose="030F0702030302020204" pitchFamily="66" charset="0"/>
              </a:rPr>
              <a:t>61 </a:t>
            </a:r>
            <a:r>
              <a:rPr lang="en-GB" dirty="0" err="1">
                <a:latin typeface="Comic Sans MS" panose="030F0702030302020204" pitchFamily="66" charset="0"/>
              </a:rPr>
              <a:t>soixante</a:t>
            </a:r>
            <a:r>
              <a:rPr lang="en-GB" dirty="0">
                <a:latin typeface="Comic Sans MS" panose="030F0702030302020204" pitchFamily="66" charset="0"/>
              </a:rPr>
              <a:t> et un</a:t>
            </a:r>
          </a:p>
          <a:p>
            <a:r>
              <a:rPr lang="en-GB" dirty="0">
                <a:latin typeface="Comic Sans MS" panose="030F0702030302020204" pitchFamily="66" charset="0"/>
              </a:rPr>
              <a:t>62 </a:t>
            </a:r>
            <a:r>
              <a:rPr lang="en-GB" dirty="0" err="1">
                <a:latin typeface="Comic Sans MS" panose="030F0702030302020204" pitchFamily="66" charset="0"/>
              </a:rPr>
              <a:t>soixante-deux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63 </a:t>
            </a:r>
            <a:r>
              <a:rPr lang="en-GB" dirty="0" err="1">
                <a:latin typeface="Comic Sans MS" panose="030F0702030302020204" pitchFamily="66" charset="0"/>
              </a:rPr>
              <a:t>soixante-trois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64 </a:t>
            </a:r>
            <a:r>
              <a:rPr lang="en-GB" dirty="0" err="1">
                <a:latin typeface="Comic Sans MS" panose="030F0702030302020204" pitchFamily="66" charset="0"/>
              </a:rPr>
              <a:t>soixante-quatre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65 </a:t>
            </a:r>
            <a:r>
              <a:rPr lang="en-GB" dirty="0" err="1">
                <a:latin typeface="Comic Sans MS" panose="030F0702030302020204" pitchFamily="66" charset="0"/>
              </a:rPr>
              <a:t>soixante-cinq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66 </a:t>
            </a:r>
            <a:r>
              <a:rPr lang="en-GB" dirty="0" err="1">
                <a:latin typeface="Comic Sans MS" panose="030F0702030302020204" pitchFamily="66" charset="0"/>
              </a:rPr>
              <a:t>soixante</a:t>
            </a:r>
            <a:r>
              <a:rPr lang="en-GB" dirty="0">
                <a:latin typeface="Comic Sans MS" panose="030F0702030302020204" pitchFamily="66" charset="0"/>
              </a:rPr>
              <a:t>-six</a:t>
            </a:r>
          </a:p>
          <a:p>
            <a:r>
              <a:rPr lang="en-GB" dirty="0">
                <a:latin typeface="Comic Sans MS" panose="030F0702030302020204" pitchFamily="66" charset="0"/>
              </a:rPr>
              <a:t>67 </a:t>
            </a:r>
            <a:r>
              <a:rPr lang="en-GB" dirty="0" err="1">
                <a:latin typeface="Comic Sans MS" panose="030F0702030302020204" pitchFamily="66" charset="0"/>
              </a:rPr>
              <a:t>soixante</a:t>
            </a:r>
            <a:r>
              <a:rPr lang="en-GB" dirty="0">
                <a:latin typeface="Comic Sans MS" panose="030F0702030302020204" pitchFamily="66" charset="0"/>
              </a:rPr>
              <a:t>-sept</a:t>
            </a:r>
          </a:p>
          <a:p>
            <a:r>
              <a:rPr lang="en-GB" dirty="0">
                <a:latin typeface="Comic Sans MS" panose="030F0702030302020204" pitchFamily="66" charset="0"/>
              </a:rPr>
              <a:t>68 </a:t>
            </a:r>
            <a:r>
              <a:rPr lang="en-GB" dirty="0" err="1">
                <a:latin typeface="Comic Sans MS" panose="030F0702030302020204" pitchFamily="66" charset="0"/>
              </a:rPr>
              <a:t>soixante-huit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69 soixante-neuf</a:t>
            </a:r>
          </a:p>
          <a:p>
            <a:r>
              <a:rPr lang="en-GB" dirty="0">
                <a:latin typeface="Comic Sans MS" panose="030F0702030302020204" pitchFamily="66" charset="0"/>
              </a:rPr>
              <a:t>70 </a:t>
            </a:r>
            <a:r>
              <a:rPr lang="en-GB" dirty="0" err="1">
                <a:latin typeface="Comic Sans MS" panose="030F0702030302020204" pitchFamily="66" charset="0"/>
              </a:rPr>
              <a:t>soixante</a:t>
            </a:r>
            <a:r>
              <a:rPr lang="en-GB">
                <a:latin typeface="Comic Sans MS" panose="030F0702030302020204" pitchFamily="66" charset="0"/>
              </a:rPr>
              <a:t>-dix</a:t>
            </a:r>
            <a:r>
              <a:rPr lang="en-GB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9851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latin typeface="Comic Sans MS" panose="030F0702030302020204" pitchFamily="66" charset="0"/>
              </a:rPr>
              <a:t>Les </a:t>
            </a:r>
          </a:p>
          <a:p>
            <a:r>
              <a:rPr lang="en-GB" sz="2800" u="sng" dirty="0" err="1" smtClean="0">
                <a:latin typeface="Comic Sans MS" panose="030F0702030302020204" pitchFamily="66" charset="0"/>
              </a:rPr>
              <a:t>nombres</a:t>
            </a:r>
            <a:endParaRPr lang="en-GB" sz="2800" u="sng" dirty="0">
              <a:latin typeface="Comic Sans MS" panose="030F0702030302020204" pitchFamily="66" charset="0"/>
            </a:endParaRPr>
          </a:p>
          <a:p>
            <a:r>
              <a:rPr lang="en-GB" sz="2800" u="sng" dirty="0" smtClean="0">
                <a:latin typeface="Comic Sans MS" panose="030F0702030302020204" pitchFamily="66" charset="0"/>
              </a:rPr>
              <a:t>de </a:t>
            </a:r>
          </a:p>
          <a:p>
            <a:r>
              <a:rPr lang="en-GB" sz="2800" u="sng" dirty="0" smtClean="0">
                <a:latin typeface="Comic Sans MS" panose="030F0702030302020204" pitchFamily="66" charset="0"/>
              </a:rPr>
              <a:t>0-70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Taylor</dc:creator>
  <cp:lastModifiedBy>Kate Taylor</cp:lastModifiedBy>
  <cp:revision>1</cp:revision>
  <dcterms:created xsi:type="dcterms:W3CDTF">2018-04-23T08:18:12Z</dcterms:created>
  <dcterms:modified xsi:type="dcterms:W3CDTF">2018-04-23T08:18:31Z</dcterms:modified>
</cp:coreProperties>
</file>