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57" r:id="rId4"/>
    <p:sldId id="256" r:id="rId5"/>
    <p:sldId id="260" r:id="rId6"/>
    <p:sldId id="258" r:id="rId7"/>
    <p:sldId id="264" r:id="rId8"/>
    <p:sldId id="259" r:id="rId9"/>
    <p:sldId id="262" r:id="rId10"/>
    <p:sldId id="265" r:id="rId11"/>
    <p:sldId id="269" r:id="rId12"/>
    <p:sldId id="270" r:id="rId13"/>
    <p:sldId id="275" r:id="rId14"/>
    <p:sldId id="274" r:id="rId15"/>
    <p:sldId id="273" r:id="rId16"/>
    <p:sldId id="272" r:id="rId17"/>
    <p:sldId id="271" r:id="rId18"/>
    <p:sldId id="276" r:id="rId19"/>
    <p:sldId id="268" r:id="rId20"/>
    <p:sldId id="267" r:id="rId21"/>
    <p:sldId id="277" r:id="rId22"/>
    <p:sldId id="266" r:id="rId23"/>
    <p:sldId id="278" r:id="rId24"/>
  </p:sldIdLst>
  <p:sldSz cx="9144000" cy="6858000" type="screen4x3"/>
  <p:notesSz cx="6889750" cy="96710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9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6AA0B-BEB1-46EF-9E04-A26EE3B3C5F1}" type="datetimeFigureOut">
              <a:rPr lang="en-GB"/>
              <a:pPr>
                <a:defRPr/>
              </a:pPr>
              <a:t>10/05/2018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54DF5-CAF9-44B2-8AC6-84C5457F76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2722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B6B1F-367B-4FE4-A232-F55EF0D7AD92}" type="datetimeFigureOut">
              <a:rPr lang="en-GB"/>
              <a:pPr>
                <a:defRPr/>
              </a:pPr>
              <a:t>10/05/2018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7CF3E-748E-4D19-9FA6-5B11A48729C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9189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58608-BC78-4659-BED8-6BFF192EEF5D}" type="datetimeFigureOut">
              <a:rPr lang="en-GB"/>
              <a:pPr>
                <a:defRPr/>
              </a:pPr>
              <a:t>10/05/2018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57FF4-6C79-4C9E-8414-4F77EC0F5B4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1309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3B521-C6FC-43B3-95D9-CB74859352E7}" type="datetimeFigureOut">
              <a:rPr lang="en-GB"/>
              <a:pPr>
                <a:defRPr/>
              </a:pPr>
              <a:t>10/05/2018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AA9B0-234F-4B28-AF07-A8618576AF1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247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DD880-983B-41AE-9853-0630DB9B0043}" type="datetimeFigureOut">
              <a:rPr lang="en-GB"/>
              <a:pPr>
                <a:defRPr/>
              </a:pPr>
              <a:t>10/05/2018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5549E-B190-43CE-A00C-C8B7C9E278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634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5AD71-9C41-4266-9073-714DDAE0DC4B}" type="datetimeFigureOut">
              <a:rPr lang="en-GB"/>
              <a:pPr>
                <a:defRPr/>
              </a:pPr>
              <a:t>10/05/2018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7DE86-F043-4880-AA52-EBFA45C0727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6612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514B8-E46D-437B-A050-87C7E8E76653}" type="datetimeFigureOut">
              <a:rPr lang="en-GB"/>
              <a:pPr>
                <a:defRPr/>
              </a:pPr>
              <a:t>10/05/2018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D240D-E52C-4E01-A8B6-CE2259B577E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152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AFCC2-D258-407C-97DD-9DBBBCF4DF64}" type="datetimeFigureOut">
              <a:rPr lang="en-GB"/>
              <a:pPr>
                <a:defRPr/>
              </a:pPr>
              <a:t>10/05/2018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CB96D-5868-4DA4-AB8C-EA19E549457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50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4B9A5-BCE2-4C05-8DFE-F0944B3B1D66}" type="datetimeFigureOut">
              <a:rPr lang="en-GB"/>
              <a:pPr>
                <a:defRPr/>
              </a:pPr>
              <a:t>10/05/2018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6EFEC-692B-4283-8F4B-7C6A41137C9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119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4BEA0-46A6-4473-A271-26E239CD1893}" type="datetimeFigureOut">
              <a:rPr lang="en-GB"/>
              <a:pPr>
                <a:defRPr/>
              </a:pPr>
              <a:t>10/05/2018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3FEC0-A821-4CDA-82C7-D3172438CCC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393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338C0-3ED5-4E06-B771-87BDAC3A9D58}" type="datetimeFigureOut">
              <a:rPr lang="en-GB"/>
              <a:pPr>
                <a:defRPr/>
              </a:pPr>
              <a:t>10/05/2018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A1A83-DF0A-4291-8441-ACDDC907261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14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5F9FC8-C8CD-4AB9-9F07-1F784C1054A6}" type="datetimeFigureOut">
              <a:rPr lang="en-GB"/>
              <a:pPr>
                <a:defRPr/>
              </a:pPr>
              <a:t>10/05/2018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4387985-41AD-43DF-B595-51E62E9FFE3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bbc.co.uk/learningzone/clips/old-macdonald-had-a-farm-in-french/11939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000" dirty="0" smtClean="0">
                <a:solidFill>
                  <a:schemeClr val="accent6"/>
                </a:solidFill>
                <a:latin typeface="Comic Sans MS" pitchFamily="66" charset="0"/>
              </a:rPr>
              <a:t>Le Vieux Macdonald</a:t>
            </a:r>
          </a:p>
        </p:txBody>
      </p:sp>
      <p:pic>
        <p:nvPicPr>
          <p:cNvPr id="2051" name="Picture 4" descr="C:\Users\Helen\AppData\Local\Microsoft\Windows\Temporary Internet Files\Content.IE5\6BP1ZU9S\MP900289919[1]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989138"/>
            <a:ext cx="6149975" cy="4078287"/>
          </a:xfrm>
          <a:noFill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3925888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1188" y="1989138"/>
            <a:ext cx="26654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800">
                <a:latin typeface="Comic Sans MS" panose="030F0702030302020204" pitchFamily="66" charset="0"/>
              </a:rPr>
              <a:t>Bonjour!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32040" y="1196752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67744" y="270892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1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1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 smtClean="0">
              <a:hlinkClick r:id="rId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 smtClean="0">
              <a:hlinkClick r:id="rId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 smtClean="0">
              <a:hlinkClick r:id="rId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 smtClean="0">
              <a:hlinkClick r:id="rId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 smtClean="0">
              <a:hlinkClick r:id="rId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 smtClean="0">
              <a:hlinkClick r:id="rId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 smtClean="0">
              <a:hlinkClick r:id="rId2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>
                <a:hlinkClick r:id="rId2"/>
              </a:rPr>
              <a:t>BBC - Learning Zone Class Clips - Old MacDonald had a farm in French - French Video</a:t>
            </a:r>
            <a:endParaRPr lang="en-GB" dirty="0" smtClean="0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908050"/>
            <a:ext cx="6151563" cy="407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47638"/>
            <a:ext cx="3846513" cy="248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Title 1"/>
          <p:cNvSpPr>
            <a:spLocks noGrp="1"/>
          </p:cNvSpPr>
          <p:nvPr>
            <p:ph type="title"/>
          </p:nvPr>
        </p:nvSpPr>
        <p:spPr>
          <a:xfrm>
            <a:off x="176213" y="692150"/>
            <a:ext cx="3290887" cy="1143000"/>
          </a:xfrm>
        </p:spPr>
        <p:txBody>
          <a:bodyPr/>
          <a:lstStyle/>
          <a:p>
            <a:pPr eaLnBrk="1" hangingPunct="1"/>
            <a:r>
              <a:rPr lang="en-GB" altLang="en-US" sz="4800" smtClean="0">
                <a:solidFill>
                  <a:srgbClr val="00B050"/>
                </a:solidFill>
                <a:latin typeface="Comic Sans MS" panose="030F0702030302020204" pitchFamily="66" charset="0"/>
              </a:rPr>
              <a:t>Allons-y!</a:t>
            </a:r>
          </a:p>
        </p:txBody>
      </p:sp>
      <p:sp>
        <p:nvSpPr>
          <p:cNvPr id="11270" name="Rectangle 1"/>
          <p:cNvSpPr>
            <a:spLocks noChangeArrowheads="1"/>
          </p:cNvSpPr>
          <p:nvPr/>
        </p:nvSpPr>
        <p:spPr bwMode="auto">
          <a:xfrm>
            <a:off x="2092325" y="6126163"/>
            <a:ext cx="4587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http://www.bbc.co.uk/education/clips/z4jc87h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C:\Users\Helen\AppData\Local\Microsoft\Windows\Temporary Internet Files\Content.IE5\SEZCE3SJ\MP9003142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30613"/>
            <a:ext cx="2376488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 descr="C:\Users\Helen\AppData\Local\Microsoft\Windows\Temporary Internet Files\Content.IE5\6BP1ZU9S\MP90042765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85"/>
          <a:stretch>
            <a:fillRect/>
          </a:stretch>
        </p:blipFill>
        <p:spPr bwMode="auto">
          <a:xfrm>
            <a:off x="-420688" y="115888"/>
            <a:ext cx="3336926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 descr="C:\Users\Helen\AppData\Local\Microsoft\Windows\Temporary Internet Files\Content.IE5\6BP1ZU9S\MP91022106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89363"/>
            <a:ext cx="25923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1" descr="C:\Users\Helen\AppData\Local\Microsoft\Windows\Temporary Internet Files\Content.IE5\6BP1ZU9S\MP900262927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333375"/>
            <a:ext cx="2049462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3" descr="C:\Users\Helen\AppData\Local\Microsoft\Windows\Temporary Internet Files\Content.IE5\SEZCE3SJ\MP900262811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517525"/>
            <a:ext cx="29591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" descr="C:\Users\Helen\AppData\Local\Microsoft\Windows\Temporary Internet Files\Content.IE5\SEZCE3SJ\MP900422257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941638"/>
            <a:ext cx="2335213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C:\Users\Helen\AppData\Local\Microsoft\Windows\Temporary Internet Files\Content.IE5\SEZCE3SJ\MP9003142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30613"/>
            <a:ext cx="2376488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Helen\AppData\Local\Microsoft\Windows\Temporary Internet Files\Content.IE5\6BP1ZU9S\MP90042765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85"/>
          <a:stretch>
            <a:fillRect/>
          </a:stretch>
        </p:blipFill>
        <p:spPr bwMode="auto">
          <a:xfrm>
            <a:off x="-420688" y="115888"/>
            <a:ext cx="3336926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" descr="C:\Users\Helen\AppData\Local\Microsoft\Windows\Temporary Internet Files\Content.IE5\6BP1ZU9S\MP91022106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89363"/>
            <a:ext cx="25923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1" descr="C:\Users\Helen\AppData\Local\Microsoft\Windows\Temporary Internet Files\Content.IE5\6BP1ZU9S\MP900262927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333375"/>
            <a:ext cx="2049462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" descr="C:\Users\Helen\AppData\Local\Microsoft\Windows\Temporary Internet Files\Content.IE5\SEZCE3SJ\MP900262811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517525"/>
            <a:ext cx="29591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4" descr="C:\Users\Helen\AppData\Local\Microsoft\Windows\Temporary Internet Files\Content.IE5\SEZCE3SJ\MP900422257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941638"/>
            <a:ext cx="2335213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Users\Helen\AppData\Local\Microsoft\Windows\Temporary Internet Files\Content.IE5\SEZCE3SJ\MP9003142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30613"/>
            <a:ext cx="2376488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C:\Users\Helen\AppData\Local\Microsoft\Windows\Temporary Internet Files\Content.IE5\6BP1ZU9S\MP90042765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85"/>
          <a:stretch>
            <a:fillRect/>
          </a:stretch>
        </p:blipFill>
        <p:spPr bwMode="auto">
          <a:xfrm>
            <a:off x="-420688" y="115888"/>
            <a:ext cx="3336926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Helen\AppData\Local\Microsoft\Windows\Temporary Internet Files\Content.IE5\6BP1ZU9S\MP91022106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89363"/>
            <a:ext cx="25923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1" descr="C:\Users\Helen\AppData\Local\Microsoft\Windows\Temporary Internet Files\Content.IE5\6BP1ZU9S\MP900262927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333375"/>
            <a:ext cx="2049462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 descr="C:\Users\Helen\AppData\Local\Microsoft\Windows\Temporary Internet Files\Content.IE5\SEZCE3SJ\MP900262811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517525"/>
            <a:ext cx="29591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 descr="C:\Users\Helen\AppData\Local\Microsoft\Windows\Temporary Internet Files\Content.IE5\SEZCE3SJ\MP900422257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941638"/>
            <a:ext cx="2335213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:\Users\Helen\AppData\Local\Microsoft\Windows\Temporary Internet Files\Content.IE5\SEZCE3SJ\MP9003142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30613"/>
            <a:ext cx="2376488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C:\Users\Helen\AppData\Local\Microsoft\Windows\Temporary Internet Files\Content.IE5\6BP1ZU9S\MP90042765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85"/>
          <a:stretch>
            <a:fillRect/>
          </a:stretch>
        </p:blipFill>
        <p:spPr bwMode="auto">
          <a:xfrm>
            <a:off x="-420688" y="115888"/>
            <a:ext cx="3336926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3" descr="C:\Users\Helen\AppData\Local\Microsoft\Windows\Temporary Internet Files\Content.IE5\6BP1ZU9S\MP91022106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89363"/>
            <a:ext cx="25923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1" descr="C:\Users\Helen\AppData\Local\Microsoft\Windows\Temporary Internet Files\Content.IE5\6BP1ZU9S\MP900262927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333375"/>
            <a:ext cx="2049462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3" descr="C:\Users\Helen\AppData\Local\Microsoft\Windows\Temporary Internet Files\Content.IE5\SEZCE3SJ\MP900262811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517525"/>
            <a:ext cx="29591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Helen\AppData\Local\Microsoft\Windows\Temporary Internet Files\Content.IE5\SEZCE3SJ\MP900422257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941638"/>
            <a:ext cx="2335213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Helen\AppData\Local\Microsoft\Windows\Temporary Internet Files\Content.IE5\SEZCE3SJ\MP9003142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30613"/>
            <a:ext cx="2376488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C:\Users\Helen\AppData\Local\Microsoft\Windows\Temporary Internet Files\Content.IE5\6BP1ZU9S\MP90042765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85"/>
          <a:stretch>
            <a:fillRect/>
          </a:stretch>
        </p:blipFill>
        <p:spPr bwMode="auto">
          <a:xfrm>
            <a:off x="-420688" y="115888"/>
            <a:ext cx="3336926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 descr="C:\Users\Helen\AppData\Local\Microsoft\Windows\Temporary Internet Files\Content.IE5\6BP1ZU9S\MP91022106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89363"/>
            <a:ext cx="25923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11" descr="C:\Users\Helen\AppData\Local\Microsoft\Windows\Temporary Internet Files\Content.IE5\6BP1ZU9S\MP900262927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333375"/>
            <a:ext cx="2049462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3" descr="C:\Users\Helen\AppData\Local\Microsoft\Windows\Temporary Internet Files\Content.IE5\SEZCE3SJ\MP900262811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517525"/>
            <a:ext cx="29591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4" descr="C:\Users\Helen\AppData\Local\Microsoft\Windows\Temporary Internet Files\Content.IE5\SEZCE3SJ\MP900422257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941638"/>
            <a:ext cx="2335213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C:\Users\Helen\AppData\Local\Microsoft\Windows\Temporary Internet Files\Content.IE5\SEZCE3SJ\MP9003142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30613"/>
            <a:ext cx="2376488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 descr="C:\Users\Helen\AppData\Local\Microsoft\Windows\Temporary Internet Files\Content.IE5\6BP1ZU9S\MP90042765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85"/>
          <a:stretch>
            <a:fillRect/>
          </a:stretch>
        </p:blipFill>
        <p:spPr bwMode="auto">
          <a:xfrm>
            <a:off x="-420688" y="115888"/>
            <a:ext cx="3336926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 descr="C:\Users\Helen\AppData\Local\Microsoft\Windows\Temporary Internet Files\Content.IE5\6BP1ZU9S\MP91022106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89363"/>
            <a:ext cx="25923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1" descr="C:\Users\Helen\AppData\Local\Microsoft\Windows\Temporary Internet Files\Content.IE5\6BP1ZU9S\MP900262927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333375"/>
            <a:ext cx="2049462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Helen\AppData\Local\Microsoft\Windows\Temporary Internet Files\Content.IE5\SEZCE3SJ\MP900262811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517525"/>
            <a:ext cx="29591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4" descr="C:\Users\Helen\AppData\Local\Microsoft\Windows\Temporary Internet Files\Content.IE5\SEZCE3SJ\MP900422257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941638"/>
            <a:ext cx="2335213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Helen\AppData\Local\Microsoft\Windows\Temporary Internet Files\Content.IE5\SEZCE3SJ\MP9003142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30613"/>
            <a:ext cx="2376488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C:\Users\Helen\AppData\Local\Microsoft\Windows\Temporary Internet Files\Content.IE5\6BP1ZU9S\MP90042765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85"/>
          <a:stretch>
            <a:fillRect/>
          </a:stretch>
        </p:blipFill>
        <p:spPr bwMode="auto">
          <a:xfrm>
            <a:off x="-420688" y="115888"/>
            <a:ext cx="3336926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 descr="C:\Users\Helen\AppData\Local\Microsoft\Windows\Temporary Internet Files\Content.IE5\6BP1ZU9S\MP91022106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89363"/>
            <a:ext cx="25923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1" descr="C:\Users\Helen\AppData\Local\Microsoft\Windows\Temporary Internet Files\Content.IE5\6BP1ZU9S\MP900262927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333375"/>
            <a:ext cx="2049462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3" descr="C:\Users\Helen\AppData\Local\Microsoft\Windows\Temporary Internet Files\Content.IE5\SEZCE3SJ\MP900262811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517525"/>
            <a:ext cx="29591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Helen\AppData\Local\Microsoft\Windows\Temporary Internet Files\Content.IE5\SEZCE3SJ\MP900422257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941638"/>
            <a:ext cx="2335213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C:\Users\Helen\AppData\Local\Microsoft\Windows\Temporary Internet Files\Content.IE5\SEZCE3SJ\MP9003142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30613"/>
            <a:ext cx="2376488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C:\Users\Helen\AppData\Local\Microsoft\Windows\Temporary Internet Files\Content.IE5\6BP1ZU9S\MP90042765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85"/>
          <a:stretch>
            <a:fillRect/>
          </a:stretch>
        </p:blipFill>
        <p:spPr bwMode="auto">
          <a:xfrm>
            <a:off x="-420688" y="115888"/>
            <a:ext cx="3336926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 descr="C:\Users\Helen\AppData\Local\Microsoft\Windows\Temporary Internet Files\Content.IE5\6BP1ZU9S\MP91022106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89363"/>
            <a:ext cx="259238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1" descr="C:\Users\Helen\AppData\Local\Microsoft\Windows\Temporary Internet Files\Content.IE5\6BP1ZU9S\MP900262927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588" y="333375"/>
            <a:ext cx="2049462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3" descr="C:\Users\Helen\AppData\Local\Microsoft\Windows\Temporary Internet Files\Content.IE5\SEZCE3SJ\MP900262811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575" y="517525"/>
            <a:ext cx="2959100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" descr="C:\Users\Helen\AppData\Local\Microsoft\Windows\Temporary Internet Files\Content.IE5\SEZCE3SJ\MP900422257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941638"/>
            <a:ext cx="2335213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s.clipartpanda.com/animal-clipart-black-and-white-cat_black_white_line_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628650"/>
            <a:ext cx="1862137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4" descr="http://clipartist.net/social/clipartist.net/C/colorful_animal_snake_black_white_line_art.sv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/>
          </a:p>
        </p:txBody>
      </p:sp>
      <p:pic>
        <p:nvPicPr>
          <p:cNvPr id="20484" name="Picture 6" descr="Colorful Animal Snake Black White Line Art 555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2530475"/>
            <a:ext cx="1981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 descr="http://cliparts101.com/files/382/FDD79AE2EF6A430044CD6DDDAD4F9A0D/Puppy_Black_and_Wh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8844">
            <a:off x="26988" y="2633663"/>
            <a:ext cx="22733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0" descr="http://images-pictures.org/wp-content/uploads/2015/06/Animals-clip-art-black-and-white-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9884">
            <a:off x="292100" y="4337050"/>
            <a:ext cx="1906588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2" descr="http://www.clipartbagus.com/wp-content/uploads/farm-animals-clip-art-black-and-white-circles-party-ideas-on-pinterest-29-pins-7t93z0x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313" y="4762500"/>
            <a:ext cx="214947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6" descr="http://content.mycutegraphics.com/graphics/animal/horse-black-white-thumb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1375">
            <a:off x="3776663" y="393700"/>
            <a:ext cx="2535237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2155825" y="847725"/>
            <a:ext cx="1589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Comic Sans MS" panose="030F0702030302020204" pitchFamily="66" charset="0"/>
              </a:rPr>
              <a:t>un chat</a:t>
            </a:r>
            <a:endParaRPr lang="en-GB" altLang="en-US"/>
          </a:p>
        </p:txBody>
      </p:sp>
      <p:sp>
        <p:nvSpPr>
          <p:cNvPr id="20490" name="Rectangle 9"/>
          <p:cNvSpPr>
            <a:spLocks noChangeArrowheads="1"/>
          </p:cNvSpPr>
          <p:nvPr/>
        </p:nvSpPr>
        <p:spPr bwMode="auto">
          <a:xfrm>
            <a:off x="2011363" y="3074988"/>
            <a:ext cx="17399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Comic Sans MS" panose="030F0702030302020204" pitchFamily="66" charset="0"/>
              </a:rPr>
              <a:t>un chien</a:t>
            </a:r>
            <a:endParaRPr lang="en-GB" altLang="en-US"/>
          </a:p>
        </p:txBody>
      </p:sp>
      <p:sp>
        <p:nvSpPr>
          <p:cNvPr id="20491" name="Rectangle 10"/>
          <p:cNvSpPr>
            <a:spLocks noChangeArrowheads="1"/>
          </p:cNvSpPr>
          <p:nvPr/>
        </p:nvSpPr>
        <p:spPr bwMode="auto">
          <a:xfrm>
            <a:off x="2027238" y="5299075"/>
            <a:ext cx="2020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Comic Sans MS" panose="030F0702030302020204" pitchFamily="66" charset="0"/>
              </a:rPr>
              <a:t>un canard</a:t>
            </a:r>
            <a:endParaRPr lang="en-GB" altLang="en-US"/>
          </a:p>
        </p:txBody>
      </p:sp>
      <p:sp>
        <p:nvSpPr>
          <p:cNvPr id="20492" name="Rectangle 11"/>
          <p:cNvSpPr>
            <a:spLocks noChangeArrowheads="1"/>
          </p:cNvSpPr>
          <p:nvPr/>
        </p:nvSpPr>
        <p:spPr bwMode="auto">
          <a:xfrm rot="-221375">
            <a:off x="6202363" y="917575"/>
            <a:ext cx="19319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Comic Sans MS" panose="030F0702030302020204" pitchFamily="66" charset="0"/>
              </a:rPr>
              <a:t>un cheval</a:t>
            </a:r>
            <a:endParaRPr lang="en-GB" altLang="en-US"/>
          </a:p>
        </p:txBody>
      </p:sp>
      <p:sp>
        <p:nvSpPr>
          <p:cNvPr id="20493" name="Rectangle 12"/>
          <p:cNvSpPr>
            <a:spLocks noChangeArrowheads="1"/>
          </p:cNvSpPr>
          <p:nvPr/>
        </p:nvSpPr>
        <p:spPr bwMode="auto">
          <a:xfrm rot="-221375">
            <a:off x="6102350" y="3086100"/>
            <a:ext cx="22113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Comic Sans MS" panose="030F0702030302020204" pitchFamily="66" charset="0"/>
              </a:rPr>
              <a:t>un serpent</a:t>
            </a:r>
            <a:endParaRPr lang="en-GB" altLang="en-US"/>
          </a:p>
        </p:txBody>
      </p:sp>
      <p:sp>
        <p:nvSpPr>
          <p:cNvPr id="20494" name="Rectangle 13"/>
          <p:cNvSpPr>
            <a:spLocks noChangeArrowheads="1"/>
          </p:cNvSpPr>
          <p:nvPr/>
        </p:nvSpPr>
        <p:spPr bwMode="auto">
          <a:xfrm rot="-220344">
            <a:off x="6230938" y="5494338"/>
            <a:ext cx="21161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Comic Sans MS" panose="030F0702030302020204" pitchFamily="66" charset="0"/>
              </a:rPr>
              <a:t>un cochon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79425" y="5157788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6000" smtClean="0">
                <a:solidFill>
                  <a:srgbClr val="00B050"/>
                </a:solidFill>
                <a:latin typeface="Comic Sans MS" panose="030F0702030302020204" pitchFamily="66" charset="0"/>
              </a:rPr>
              <a:t>la ferme</a:t>
            </a:r>
          </a:p>
        </p:txBody>
      </p:sp>
      <p:pic>
        <p:nvPicPr>
          <p:cNvPr id="3075" name="Picture 4" descr="C:\Users\Helen\AppData\Local\Microsoft\Windows\Temporary Internet Files\Content.IE5\SEZCE3SJ\MP900443965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11150"/>
            <a:ext cx="6840537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7704" y="5229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ages.clipartpanda.com/animal-clipart-black-and-white-cat_black_white_line_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-892175"/>
            <a:ext cx="15367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4" descr="http://clipartist.net/social/clipartist.net/C/colorful_animal_snake_black_white_line_art.sv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21508" name="Picture 6" descr="Colorful Animal Snake Black White Line Art 555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17081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 descr="http://cliparts101.com/files/382/FDD79AE2EF6A430044CD6DDDAD4F9A0D/Puppy_Black_and_Wh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7938"/>
            <a:ext cx="1979613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0" descr="http://images-pictures.org/wp-content/uploads/2015/06/Animals-clip-art-black-and-white-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0"/>
            <a:ext cx="1655763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2" descr="http://www.clipartbagus.com/wp-content/uploads/farm-animals-clip-art-black-and-white-circles-party-ideas-on-pinterest-29-pins-7t93z0x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8575"/>
            <a:ext cx="1833563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16" descr="http://content.mycutegraphics.com/graphics/animal/horse-black-white-thumb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4643438"/>
            <a:ext cx="2132012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2" descr="http://images.clipartpanda.com/animal-clipart-black-and-white-cat_black_white_line_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2433638"/>
            <a:ext cx="142716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8" descr="http://cliparts101.com/files/382/FDD79AE2EF6A430044CD6DDDAD4F9A0D/Puppy_Black_and_Wh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349500"/>
            <a:ext cx="1851025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6" descr="Colorful Animal Snake Black White Line Art 555px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420938"/>
            <a:ext cx="1614487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0" descr="http://images-pictures.org/wp-content/uploads/2015/06/Animals-clip-art-black-and-white-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975" y="4535488"/>
            <a:ext cx="1617663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2" descr="http://www.clipartbagus.com/wp-content/uploads/farm-animals-clip-art-black-and-white-circles-party-ideas-on-pinterest-29-pins-7t93z0x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868863"/>
            <a:ext cx="1852613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6" descr="http://content.mycutegraphics.com/graphics/animal/horse-black-white-thumb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652963"/>
            <a:ext cx="2132013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pig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692150"/>
            <a:ext cx="34702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4" descr="Image result for duck clipart"/>
          <p:cNvSpPr>
            <a:spLocks noChangeAspect="1" noChangeArrowheads="1"/>
          </p:cNvSpPr>
          <p:nvPr/>
        </p:nvSpPr>
        <p:spPr bwMode="auto">
          <a:xfrm>
            <a:off x="4716463" y="25336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pic>
        <p:nvPicPr>
          <p:cNvPr id="22532" name="Picture 6" descr="Free Clipart Of A Duck, Mallard Dr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20713"/>
            <a:ext cx="38290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ages.clipartpanda.com/animal-clipart-black-and-white-cat_black_white_line_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517525"/>
            <a:ext cx="144462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4" descr="http://clipartist.net/social/clipartist.net/C/colorful_animal_snake_black_white_line_art.sv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23556" name="Picture 6" descr="Colorful Animal Snake Black White Line Art 555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78625">
            <a:off x="2301875" y="2459038"/>
            <a:ext cx="1493837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8" descr="http://cliparts101.com/files/382/FDD79AE2EF6A430044CD6DDDAD4F9A0D/Puppy_Black_and_Wh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61156">
            <a:off x="67469" y="2336007"/>
            <a:ext cx="16637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10" descr="http://images-pictures.org/wp-content/uploads/2015/06/Animals-clip-art-black-and-white-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59884">
            <a:off x="272256" y="4356894"/>
            <a:ext cx="14954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12" descr="http://www.clipartbagus.com/wp-content/uploads/farm-animals-clip-art-black-and-white-circles-party-ideas-on-pinterest-29-pins-7t93z0x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95431">
            <a:off x="2343150" y="4351338"/>
            <a:ext cx="16541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6" descr="http://content.mycutegraphics.com/graphics/animal/horse-black-white-thumb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176213"/>
            <a:ext cx="1357313" cy="192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Rectangle 2"/>
          <p:cNvSpPr>
            <a:spLocks noChangeArrowheads="1"/>
          </p:cNvSpPr>
          <p:nvPr/>
        </p:nvSpPr>
        <p:spPr bwMode="auto">
          <a:xfrm rot="-5400000">
            <a:off x="1406525" y="996950"/>
            <a:ext cx="1003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un chat</a:t>
            </a:r>
            <a:endParaRPr lang="en-GB" altLang="en-US" sz="1800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 rot="-5400000">
            <a:off x="1363662" y="3028951"/>
            <a:ext cx="1089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un chien</a:t>
            </a:r>
            <a:endParaRPr lang="en-GB" altLang="en-US" sz="1800"/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 rot="-5400000">
            <a:off x="1502569" y="4791869"/>
            <a:ext cx="1254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un canard</a:t>
            </a:r>
            <a:endParaRPr lang="en-GB" altLang="en-US" sz="1800"/>
          </a:p>
        </p:txBody>
      </p:sp>
      <p:sp>
        <p:nvSpPr>
          <p:cNvPr id="23564" name="Rectangle 13"/>
          <p:cNvSpPr>
            <a:spLocks noChangeArrowheads="1"/>
          </p:cNvSpPr>
          <p:nvPr/>
        </p:nvSpPr>
        <p:spPr bwMode="auto">
          <a:xfrm rot="-5400000">
            <a:off x="3422650" y="1100138"/>
            <a:ext cx="1165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un cheval</a:t>
            </a:r>
            <a:endParaRPr lang="en-GB" altLang="en-US" sz="1800"/>
          </a:p>
        </p:txBody>
      </p:sp>
      <p:sp>
        <p:nvSpPr>
          <p:cNvPr id="23565" name="Rectangle 14"/>
          <p:cNvSpPr>
            <a:spLocks noChangeArrowheads="1"/>
          </p:cNvSpPr>
          <p:nvPr/>
        </p:nvSpPr>
        <p:spPr bwMode="auto">
          <a:xfrm rot="-5400000">
            <a:off x="3362325" y="3022601"/>
            <a:ext cx="1323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un serpent</a:t>
            </a:r>
            <a:endParaRPr lang="en-GB" altLang="en-US" sz="1800"/>
          </a:p>
        </p:txBody>
      </p:sp>
      <p:sp>
        <p:nvSpPr>
          <p:cNvPr id="23566" name="Rectangle 15"/>
          <p:cNvSpPr>
            <a:spLocks noChangeArrowheads="1"/>
          </p:cNvSpPr>
          <p:nvPr/>
        </p:nvSpPr>
        <p:spPr bwMode="auto">
          <a:xfrm rot="-5400000">
            <a:off x="3439319" y="4945857"/>
            <a:ext cx="1227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un cochon</a:t>
            </a:r>
            <a:endParaRPr lang="en-GB" altLang="en-US" sz="1800"/>
          </a:p>
        </p:txBody>
      </p:sp>
      <p:pic>
        <p:nvPicPr>
          <p:cNvPr id="23567" name="Picture 2" descr="http://images.clipartpanda.com/animal-clipart-black-and-white-cat_black_white_line_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350838"/>
            <a:ext cx="144462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8" name="AutoShape 4" descr="http://clipartist.net/social/clipartist.net/C/colorful_animal_snake_black_white_line_art.svg"/>
          <p:cNvSpPr>
            <a:spLocks noChangeAspect="1" noChangeArrowheads="1"/>
          </p:cNvSpPr>
          <p:nvPr/>
        </p:nvSpPr>
        <p:spPr bwMode="auto">
          <a:xfrm>
            <a:off x="4865688" y="-3111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23569" name="Picture 6" descr="Colorful Animal Snake Black White Line Art 555px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78625">
            <a:off x="7132638" y="2254250"/>
            <a:ext cx="1493838" cy="14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8" descr="http://cliparts101.com/files/382/FDD79AE2EF6A430044CD6DDDAD4F9A0D/Puppy_Black_and_Wh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61156">
            <a:off x="4652963" y="2170113"/>
            <a:ext cx="1662112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10" descr="http://images-pictures.org/wp-content/uploads/2015/06/Animals-clip-art-black-and-white-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59884">
            <a:off x="4856956" y="4190207"/>
            <a:ext cx="14954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2" name="Picture 12" descr="http://www.clipartbagus.com/wp-content/uploads/farm-animals-clip-art-black-and-white-circles-party-ideas-on-pinterest-29-pins-7t93z0x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95431">
            <a:off x="7036594" y="4185444"/>
            <a:ext cx="1654175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3" name="Picture 16" descr="http://content.mycutegraphics.com/graphics/animal/horse-black-white-thumb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60325"/>
            <a:ext cx="135572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4" name="Rectangle 23"/>
          <p:cNvSpPr>
            <a:spLocks noChangeArrowheads="1"/>
          </p:cNvSpPr>
          <p:nvPr/>
        </p:nvSpPr>
        <p:spPr bwMode="auto">
          <a:xfrm rot="-5400000">
            <a:off x="6156325" y="874713"/>
            <a:ext cx="9731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un chat</a:t>
            </a:r>
            <a:endParaRPr lang="en-GB" altLang="en-US" sz="1800"/>
          </a:p>
        </p:txBody>
      </p:sp>
      <p:sp>
        <p:nvSpPr>
          <p:cNvPr id="23575" name="Rectangle 24"/>
          <p:cNvSpPr>
            <a:spLocks noChangeArrowheads="1"/>
          </p:cNvSpPr>
          <p:nvPr/>
        </p:nvSpPr>
        <p:spPr bwMode="auto">
          <a:xfrm rot="-5400000">
            <a:off x="6115050" y="2908300"/>
            <a:ext cx="1055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un chien</a:t>
            </a:r>
            <a:endParaRPr lang="en-GB" altLang="en-US" sz="1800"/>
          </a:p>
        </p:txBody>
      </p:sp>
      <p:sp>
        <p:nvSpPr>
          <p:cNvPr id="23576" name="Rectangle 25"/>
          <p:cNvSpPr>
            <a:spLocks noChangeArrowheads="1"/>
          </p:cNvSpPr>
          <p:nvPr/>
        </p:nvSpPr>
        <p:spPr bwMode="auto">
          <a:xfrm rot="-5400000">
            <a:off x="6255543" y="4720432"/>
            <a:ext cx="1217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un canard</a:t>
            </a:r>
            <a:endParaRPr lang="en-GB" altLang="en-US" sz="1800"/>
          </a:p>
        </p:txBody>
      </p:sp>
      <p:sp>
        <p:nvSpPr>
          <p:cNvPr id="23577" name="Rectangle 26"/>
          <p:cNvSpPr>
            <a:spLocks noChangeArrowheads="1"/>
          </p:cNvSpPr>
          <p:nvPr/>
        </p:nvSpPr>
        <p:spPr bwMode="auto">
          <a:xfrm rot="-5400000">
            <a:off x="8214519" y="934244"/>
            <a:ext cx="1165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un cheval</a:t>
            </a:r>
            <a:endParaRPr lang="en-GB" altLang="en-US" sz="1800"/>
          </a:p>
        </p:txBody>
      </p:sp>
      <p:sp>
        <p:nvSpPr>
          <p:cNvPr id="23578" name="Rectangle 27"/>
          <p:cNvSpPr>
            <a:spLocks noChangeArrowheads="1"/>
          </p:cNvSpPr>
          <p:nvPr/>
        </p:nvSpPr>
        <p:spPr bwMode="auto">
          <a:xfrm rot="-5400000">
            <a:off x="8154988" y="2855913"/>
            <a:ext cx="1322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un serpent</a:t>
            </a:r>
            <a:endParaRPr lang="en-GB" altLang="en-US" sz="1800"/>
          </a:p>
        </p:txBody>
      </p:sp>
      <p:sp>
        <p:nvSpPr>
          <p:cNvPr id="23579" name="Rectangle 28"/>
          <p:cNvSpPr>
            <a:spLocks noChangeArrowheads="1"/>
          </p:cNvSpPr>
          <p:nvPr/>
        </p:nvSpPr>
        <p:spPr bwMode="auto">
          <a:xfrm rot="-5400000">
            <a:off x="8230394" y="4779169"/>
            <a:ext cx="1228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Comic Sans MS" panose="030F0702030302020204" pitchFamily="66" charset="0"/>
              </a:rPr>
              <a:t>un cochon</a:t>
            </a:r>
            <a:endParaRPr lang="en-GB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1403350" y="692150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/>
              <a:t>https://www.lemagduchien.com/dossier-21-noms-chien.html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467225" y="4941888"/>
            <a:ext cx="4446588" cy="1143000"/>
          </a:xfrm>
        </p:spPr>
        <p:txBody>
          <a:bodyPr/>
          <a:lstStyle/>
          <a:p>
            <a:pPr eaLnBrk="1" hangingPunct="1"/>
            <a:r>
              <a:rPr lang="en-GB" altLang="en-US" sz="6000" smtClean="0">
                <a:solidFill>
                  <a:srgbClr val="00B050"/>
                </a:solidFill>
                <a:latin typeface="Comic Sans MS" panose="030F0702030302020204" pitchFamily="66" charset="0"/>
              </a:rPr>
              <a:t>un chien</a:t>
            </a:r>
          </a:p>
        </p:txBody>
      </p:sp>
      <p:pic>
        <p:nvPicPr>
          <p:cNvPr id="4099" name="Picture 4" descr="C:\Users\Helen\AppData\Local\Microsoft\Windows\Temporary Internet Files\Content.IE5\SEZCE3SJ\MP90042225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60350"/>
            <a:ext cx="3967162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260350"/>
            <a:ext cx="4251325" cy="2687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932363" y="1125538"/>
            <a:ext cx="30956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>
                <a:latin typeface="Comic Sans MS" panose="030F0702030302020204" pitchFamily="66" charset="0"/>
              </a:rPr>
              <a:t>ouah, ouah!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44008" y="508518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8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831850" y="4797425"/>
            <a:ext cx="7772400" cy="1470025"/>
          </a:xfrm>
        </p:spPr>
        <p:txBody>
          <a:bodyPr/>
          <a:lstStyle/>
          <a:p>
            <a:pPr eaLnBrk="1" hangingPunct="1"/>
            <a:r>
              <a:rPr lang="en-GB" altLang="en-US" sz="6000" smtClean="0">
                <a:solidFill>
                  <a:schemeClr val="accent2"/>
                </a:solidFill>
                <a:latin typeface="Comic Sans MS" panose="030F0702030302020204" pitchFamily="66" charset="0"/>
              </a:rPr>
              <a:t>un cochon</a:t>
            </a:r>
          </a:p>
        </p:txBody>
      </p:sp>
      <p:pic>
        <p:nvPicPr>
          <p:cNvPr id="5123" name="Picture 3" descr="C:\Users\Helen\AppData\Local\Microsoft\Windows\Temporary Internet Files\Content.IE5\SEZCE3SJ\MP90026281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6250"/>
            <a:ext cx="5761037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Callout 6"/>
          <p:cNvSpPr/>
          <p:nvPr/>
        </p:nvSpPr>
        <p:spPr>
          <a:xfrm>
            <a:off x="395288" y="903288"/>
            <a:ext cx="3384550" cy="2305050"/>
          </a:xfrm>
          <a:prstGeom prst="wedgeEllipseCallout">
            <a:avLst>
              <a:gd name="adj1" fmla="val 64989"/>
              <a:gd name="adj2" fmla="val 5608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11188" y="1701800"/>
            <a:ext cx="30241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>
                <a:latin typeface="Comic Sans MS" panose="030F0702030302020204" pitchFamily="66" charset="0"/>
              </a:rPr>
              <a:t>groin, groin!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35696" y="508518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1750" y="5084763"/>
            <a:ext cx="4611688" cy="1143000"/>
          </a:xfrm>
        </p:spPr>
        <p:txBody>
          <a:bodyPr/>
          <a:lstStyle/>
          <a:p>
            <a:pPr eaLnBrk="1" hangingPunct="1"/>
            <a:r>
              <a:rPr lang="en-GB" altLang="en-US" sz="6000" smtClean="0">
                <a:solidFill>
                  <a:srgbClr val="00B050"/>
                </a:solidFill>
                <a:latin typeface="Comic Sans MS" panose="030F0702030302020204" pitchFamily="66" charset="0"/>
              </a:rPr>
              <a:t>un cheval</a:t>
            </a:r>
          </a:p>
        </p:txBody>
      </p:sp>
      <p:pic>
        <p:nvPicPr>
          <p:cNvPr id="6147" name="Picture 11" descr="C:\Users\Helen\AppData\Local\Microsoft\Windows\Temporary Internet Files\Content.IE5\6BP1ZU9S\MP90026292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60350"/>
            <a:ext cx="3827462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7550" y="908050"/>
            <a:ext cx="3925888" cy="2481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42988" y="1771650"/>
            <a:ext cx="266541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>
                <a:latin typeface="Comic Sans MS" panose="030F0702030302020204" pitchFamily="66" charset="0"/>
              </a:rPr>
              <a:t>hiiii, hiiii!</a:t>
            </a: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1520" y="5229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1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000" dirty="0" smtClean="0">
                <a:solidFill>
                  <a:schemeClr val="accent6"/>
                </a:solidFill>
                <a:latin typeface="Comic Sans MS" pitchFamily="66" charset="0"/>
              </a:rPr>
              <a:t>un canard</a:t>
            </a:r>
          </a:p>
        </p:txBody>
      </p:sp>
      <p:pic>
        <p:nvPicPr>
          <p:cNvPr id="7171" name="Picture 3" descr="C:\Users\Helen\AppData\Local\Microsoft\Windows\Temporary Internet Files\Content.IE5\6BP1ZU9S\MP910221067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133600"/>
            <a:ext cx="4224337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850" y="1765300"/>
            <a:ext cx="3925888" cy="2481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8313" y="2565400"/>
            <a:ext cx="28082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>
                <a:latin typeface="Comic Sans MS" panose="030F0702030302020204" pitchFamily="66" charset="0"/>
              </a:rPr>
              <a:t>coin, coin!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95736" y="6206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6000" smtClean="0">
                <a:latin typeface="Comic Sans MS" panose="030F0702030302020204" pitchFamily="66" charset="0"/>
              </a:rPr>
              <a:t>un serpent</a:t>
            </a:r>
          </a:p>
        </p:txBody>
      </p:sp>
      <p:pic>
        <p:nvPicPr>
          <p:cNvPr id="8195" name="Picture 3" descr="C:\Users\Helen\AppData\Local\Microsoft\Windows\Temporary Internet Files\Content.IE5\SEZCE3SJ\MP900314283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00213"/>
            <a:ext cx="3887788" cy="496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3213100"/>
            <a:ext cx="3816350" cy="2481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716463" y="3933825"/>
            <a:ext cx="31686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800"/>
              <a:t>ssss,ssss!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63688" y="62068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2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Users\Helen\AppData\Local\Microsoft\Windows\Temporary Internet Files\Content.IE5\6BP1ZU9S\MP900427655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85"/>
          <a:stretch>
            <a:fillRect/>
          </a:stretch>
        </p:blipFill>
        <p:spPr bwMode="auto">
          <a:xfrm>
            <a:off x="1955800" y="242888"/>
            <a:ext cx="6877050" cy="572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27588"/>
            <a:ext cx="394335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6000" dirty="0" smtClean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un chat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4464050" cy="248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9750" y="1844675"/>
            <a:ext cx="36004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>
                <a:latin typeface="Comic Sans MS" panose="030F0702030302020204" pitchFamily="66" charset="0"/>
              </a:rPr>
              <a:t>miaou, miaou!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9552" y="465313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8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9750" y="256540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13800" smtClean="0">
                <a:solidFill>
                  <a:srgbClr val="FF0000"/>
                </a:solidFill>
                <a:latin typeface="AR BERKLEY" pitchFamily="2" charset="0"/>
              </a:rPr>
              <a:t>i-a-i-a-o</a:t>
            </a:r>
          </a:p>
        </p:txBody>
      </p:sp>
      <p:pic>
        <p:nvPicPr>
          <p:cNvPr id="10243" name="Picture 5" descr="C:\Users\Helen\AppData\Local\Microsoft\Windows\Temporary Internet Files\Content.IE5\GJYDGV50\MC90032930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5048250"/>
            <a:ext cx="1008063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103</Words>
  <Application>Microsoft Office PowerPoint</Application>
  <PresentationFormat>On-screen Show (4:3)</PresentationFormat>
  <Paragraphs>45</Paragraphs>
  <Slides>23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Arial</vt:lpstr>
      <vt:lpstr>Comic Sans MS</vt:lpstr>
      <vt:lpstr>AR BERKLEY</vt:lpstr>
      <vt:lpstr>Office Theme</vt:lpstr>
      <vt:lpstr>Le Vieux Macdonald</vt:lpstr>
      <vt:lpstr>la ferme</vt:lpstr>
      <vt:lpstr>un chien</vt:lpstr>
      <vt:lpstr>un cochon</vt:lpstr>
      <vt:lpstr>un cheval</vt:lpstr>
      <vt:lpstr>un canard</vt:lpstr>
      <vt:lpstr>un serpent</vt:lpstr>
      <vt:lpstr>un chat</vt:lpstr>
      <vt:lpstr>i-a-i-a-o</vt:lpstr>
      <vt:lpstr>Allons-y!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</dc:creator>
  <cp:lastModifiedBy>Kate Taylor</cp:lastModifiedBy>
  <cp:revision>19</cp:revision>
  <cp:lastPrinted>2018-04-26T09:47:41Z</cp:lastPrinted>
  <dcterms:created xsi:type="dcterms:W3CDTF">2011-10-18T20:21:59Z</dcterms:created>
  <dcterms:modified xsi:type="dcterms:W3CDTF">2018-05-10T17:00:23Z</dcterms:modified>
</cp:coreProperties>
</file>